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313" r:id="rId3"/>
    <p:sldId id="314" r:id="rId4"/>
    <p:sldId id="403" r:id="rId5"/>
    <p:sldId id="801" r:id="rId6"/>
    <p:sldId id="820" r:id="rId7"/>
    <p:sldId id="808" r:id="rId8"/>
    <p:sldId id="809" r:id="rId9"/>
    <p:sldId id="810" r:id="rId10"/>
    <p:sldId id="811" r:id="rId11"/>
    <p:sldId id="812" r:id="rId12"/>
    <p:sldId id="813" r:id="rId13"/>
    <p:sldId id="814" r:id="rId14"/>
    <p:sldId id="815" r:id="rId15"/>
    <p:sldId id="816" r:id="rId16"/>
    <p:sldId id="817" r:id="rId17"/>
    <p:sldId id="818" r:id="rId18"/>
    <p:sldId id="819" r:id="rId19"/>
    <p:sldId id="832" r:id="rId20"/>
    <p:sldId id="833" r:id="rId21"/>
    <p:sldId id="834" r:id="rId22"/>
    <p:sldId id="835" r:id="rId23"/>
    <p:sldId id="836" r:id="rId24"/>
    <p:sldId id="274" r:id="rId25"/>
    <p:sldId id="298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12" autoAdjust="0"/>
  </p:normalViewPr>
  <p:slideViewPr>
    <p:cSldViewPr>
      <p:cViewPr varScale="1">
        <p:scale>
          <a:sx n="105" d="100"/>
          <a:sy n="105" d="100"/>
        </p:scale>
        <p:origin x="126" y="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07BCF96F-5A66-4F59-B598-C066D4CF353D}"/>
    <pc:docChg chg="undo custSel addSld delSld modSld sldOrd">
      <pc:chgData name="Wittman, Barry" userId="bff186cd-6ce8-41ba-8e8c-e85cdef216de" providerId="ADAL" clId="{07BCF96F-5A66-4F59-B598-C066D4CF353D}" dt="2026-02-08T16:19:30.201" v="901"/>
      <pc:docMkLst>
        <pc:docMk/>
      </pc:docMkLst>
      <pc:sldChg chg="modSp modAnim">
        <pc:chgData name="Wittman, Barry" userId="bff186cd-6ce8-41ba-8e8c-e85cdef216de" providerId="ADAL" clId="{07BCF96F-5A66-4F59-B598-C066D4CF353D}" dt="2026-02-08T16:19:14.012" v="900" actId="20577"/>
        <pc:sldMkLst>
          <pc:docMk/>
          <pc:sldMk cId="0" sldId="297"/>
        </pc:sldMkLst>
        <pc:spChg chg="mod">
          <ac:chgData name="Wittman, Barry" userId="bff186cd-6ce8-41ba-8e8c-e85cdef216de" providerId="ADAL" clId="{07BCF96F-5A66-4F59-B598-C066D4CF353D}" dt="2026-02-08T16:19:14.012" v="900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19:30.201" v="901"/>
        <pc:sldMkLst>
          <pc:docMk/>
          <pc:sldMk cId="0" sldId="298"/>
        </pc:sldMkLst>
        <pc:spChg chg="mod">
          <ac:chgData name="Wittman, Barry" userId="bff186cd-6ce8-41ba-8e8c-e85cdef216de" providerId="ADAL" clId="{07BCF96F-5A66-4F59-B598-C066D4CF353D}" dt="2026-02-08T16:19:30.201" v="901"/>
          <ac:spMkLst>
            <pc:docMk/>
            <pc:sldMk cId="0" sldId="298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89AC908D-E577-48B3-B929-6A7569139FFF}"/>
    <pc:docChg chg="undo custSel addSld delSld modSld sldOrd">
      <pc:chgData name="Wittman, Barry" userId="bff186cd-6ce8-41ba-8e8c-e85cdef216de" providerId="ADAL" clId="{89AC908D-E577-48B3-B929-6A7569139FFF}" dt="2026-03-22T22:14:07.054" v="1344" actId="1076"/>
      <pc:docMkLst>
        <pc:docMk/>
      </pc:docMkLst>
      <pc:sldChg chg="modSp">
        <pc:chgData name="Wittman, Barry" userId="bff186cd-6ce8-41ba-8e8c-e85cdef216de" providerId="ADAL" clId="{89AC908D-E577-48B3-B929-6A7569139FFF}" dt="2026-03-22T21:24:41.865" v="7" actId="20577"/>
        <pc:sldMkLst>
          <pc:docMk/>
          <pc:sldMk cId="0" sldId="256"/>
        </pc:sldMkLst>
        <pc:spChg chg="mod">
          <ac:chgData name="Wittman, Barry" userId="bff186cd-6ce8-41ba-8e8c-e85cdef216de" providerId="ADAL" clId="{89AC908D-E577-48B3-B929-6A7569139FFF}" dt="2026-03-22T21:24:41.865" v="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89AC908D-E577-48B3-B929-6A7569139FFF}" dt="2026-03-22T21:52:37.560" v="846" actId="20577"/>
        <pc:sldMkLst>
          <pc:docMk/>
          <pc:sldMk cId="0" sldId="297"/>
        </pc:sldMkLst>
        <pc:spChg chg="mod">
          <ac:chgData name="Wittman, Barry" userId="bff186cd-6ce8-41ba-8e8c-e85cdef216de" providerId="ADAL" clId="{89AC908D-E577-48B3-B929-6A7569139FFF}" dt="2026-03-22T21:52:37.560" v="846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89AC908D-E577-48B3-B929-6A7569139FFF}" dt="2026-03-22T21:52:26.824" v="843" actId="20577"/>
        <pc:sldMkLst>
          <pc:docMk/>
          <pc:sldMk cId="0" sldId="298"/>
        </pc:sldMkLst>
        <pc:spChg chg="mod">
          <ac:chgData name="Wittman, Barry" userId="bff186cd-6ce8-41ba-8e8c-e85cdef216de" providerId="ADAL" clId="{89AC908D-E577-48B3-B929-6A7569139FFF}" dt="2026-03-22T21:52:26.824" v="843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9AC908D-E577-48B3-B929-6A7569139FFF}" dt="2026-03-22T21:25:09.677" v="50" actId="20577"/>
        <pc:sldMkLst>
          <pc:docMk/>
          <pc:sldMk cId="0" sldId="313"/>
        </pc:sldMkLst>
        <pc:spChg chg="mod">
          <ac:chgData name="Wittman, Barry" userId="bff186cd-6ce8-41ba-8e8c-e85cdef216de" providerId="ADAL" clId="{89AC908D-E577-48B3-B929-6A7569139FFF}" dt="2026-03-22T21:25:09.677" v="50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08E5F746-5F08-44E1-B1C0-778848F953F5}"/>
    <pc:docChg chg="custSel addSld delSld modSld">
      <pc:chgData name="Wittman, Barry" userId="bff186cd-6ce8-41ba-8e8c-e85cdef216de" providerId="ADAL" clId="{08E5F746-5F08-44E1-B1C0-778848F953F5}" dt="2026-02-02T18:56:42.492" v="567" actId="20577"/>
      <pc:docMkLst>
        <pc:docMk/>
      </pc:docMkLst>
      <pc:sldChg chg="modSp">
        <pc:chgData name="Wittman, Barry" userId="bff186cd-6ce8-41ba-8e8c-e85cdef216de" providerId="ADAL" clId="{08E5F746-5F08-44E1-B1C0-778848F953F5}" dt="2026-02-02T18:32:49.762" v="8" actId="20577"/>
        <pc:sldMkLst>
          <pc:docMk/>
          <pc:sldMk cId="0" sldId="256"/>
        </pc:sldMkLst>
        <pc:spChg chg="mod">
          <ac:chgData name="Wittman, Barry" userId="bff186cd-6ce8-41ba-8e8c-e85cdef216de" providerId="ADAL" clId="{08E5F746-5F08-44E1-B1C0-778848F953F5}" dt="2026-02-02T18:32:49.762" v="8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8E5F746-5F08-44E1-B1C0-778848F953F5}" dt="2026-02-02T18:56:42.492" v="567" actId="20577"/>
        <pc:sldMkLst>
          <pc:docMk/>
          <pc:sldMk cId="0" sldId="297"/>
        </pc:sldMkLst>
        <pc:spChg chg="mod">
          <ac:chgData name="Wittman, Barry" userId="bff186cd-6ce8-41ba-8e8c-e85cdef216de" providerId="ADAL" clId="{08E5F746-5F08-44E1-B1C0-778848F953F5}" dt="2026-02-02T18:56:42.492" v="56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56:26.615" v="564" actId="20577"/>
        <pc:sldMkLst>
          <pc:docMk/>
          <pc:sldMk cId="0" sldId="298"/>
        </pc:sldMkLst>
        <pc:spChg chg="mod">
          <ac:chgData name="Wittman, Barry" userId="bff186cd-6ce8-41ba-8e8c-e85cdef216de" providerId="ADAL" clId="{08E5F746-5F08-44E1-B1C0-778848F953F5}" dt="2026-02-02T18:56:26.615" v="564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33:12.062" v="35" actId="20577"/>
        <pc:sldMkLst>
          <pc:docMk/>
          <pc:sldMk cId="0" sldId="313"/>
        </pc:sldMkLst>
        <pc:spChg chg="mod">
          <ac:chgData name="Wittman, Barry" userId="bff186cd-6ce8-41ba-8e8c-e85cdef216de" providerId="ADAL" clId="{08E5F746-5F08-44E1-B1C0-778848F953F5}" dt="2026-02-02T18:33:12.062" v="35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8828B07D-690C-4631-80EC-ACA5F286CD88}"/>
    <pc:docChg chg="undo custSel addSld delSld modSld sldOrd">
      <pc:chgData name="Wittman, Barry" userId="bff186cd-6ce8-41ba-8e8c-e85cdef216de" providerId="ADAL" clId="{8828B07D-690C-4631-80EC-ACA5F286CD88}" dt="2026-03-14T21:50:57.866" v="1119" actId="20577"/>
      <pc:docMkLst>
        <pc:docMk/>
      </pc:docMkLst>
      <pc:sldChg chg="modSp">
        <pc:chgData name="Wittman, Barry" userId="bff186cd-6ce8-41ba-8e8c-e85cdef216de" providerId="ADAL" clId="{8828B07D-690C-4631-80EC-ACA5F286CD88}" dt="2026-03-14T21:14:41.369" v="7" actId="20577"/>
        <pc:sldMkLst>
          <pc:docMk/>
          <pc:sldMk cId="0" sldId="256"/>
        </pc:sldMkLst>
        <pc:spChg chg="mod">
          <ac:chgData name="Wittman, Barry" userId="bff186cd-6ce8-41ba-8e8c-e85cdef216de" providerId="ADAL" clId="{8828B07D-690C-4631-80EC-ACA5F286CD88}" dt="2026-03-14T21:14:41.369" v="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828B07D-690C-4631-80EC-ACA5F286CD88}" dt="2026-03-14T21:45:14.513" v="1047" actId="20577"/>
        <pc:sldMkLst>
          <pc:docMk/>
          <pc:sldMk cId="0" sldId="297"/>
        </pc:sldMkLst>
        <pc:spChg chg="mod">
          <ac:chgData name="Wittman, Barry" userId="bff186cd-6ce8-41ba-8e8c-e85cdef216de" providerId="ADAL" clId="{8828B07D-690C-4631-80EC-ACA5F286CD88}" dt="2026-03-14T21:45:14.513" v="104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8828B07D-690C-4631-80EC-ACA5F286CD88}" dt="2026-03-14T21:45:00.479" v="1026" actId="20577"/>
        <pc:sldMkLst>
          <pc:docMk/>
          <pc:sldMk cId="0" sldId="298"/>
        </pc:sldMkLst>
        <pc:spChg chg="mod">
          <ac:chgData name="Wittman, Barry" userId="bff186cd-6ce8-41ba-8e8c-e85cdef216de" providerId="ADAL" clId="{8828B07D-690C-4631-80EC-ACA5F286CD88}" dt="2026-03-14T21:45:00.479" v="1026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828B07D-690C-4631-80EC-ACA5F286CD88}" dt="2026-03-14T21:15:25.450" v="123" actId="20577"/>
        <pc:sldMkLst>
          <pc:docMk/>
          <pc:sldMk cId="0" sldId="313"/>
        </pc:sldMkLst>
        <pc:spChg chg="mod">
          <ac:chgData name="Wittman, Barry" userId="bff186cd-6ce8-41ba-8e8c-e85cdef216de" providerId="ADAL" clId="{8828B07D-690C-4631-80EC-ACA5F286CD88}" dt="2026-03-14T21:15:25.450" v="123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2448C1A6-9CB1-46F6-8BD4-46E1D129AF2D}"/>
    <pc:docChg chg="custSel modSld">
      <pc:chgData name="Wittman, Barry" userId="bff186cd-6ce8-41ba-8e8c-e85cdef216de" providerId="ADAL" clId="{2448C1A6-9CB1-46F6-8BD4-46E1D129AF2D}" dt="2026-02-04T18:55:24.226" v="1026" actId="113"/>
      <pc:docMkLst>
        <pc:docMk/>
      </pc:docMkLst>
      <pc:sldChg chg="modSp modAnim">
        <pc:chgData name="Wittman, Barry" userId="bff186cd-6ce8-41ba-8e8c-e85cdef216de" providerId="ADAL" clId="{2448C1A6-9CB1-46F6-8BD4-46E1D129AF2D}" dt="2026-02-04T18:55:24.226" v="1026" actId="113"/>
        <pc:sldMkLst>
          <pc:docMk/>
          <pc:sldMk cId="0" sldId="297"/>
        </pc:sldMkLst>
        <pc:spChg chg="mod">
          <ac:chgData name="Wittman, Barry" userId="bff186cd-6ce8-41ba-8e8c-e85cdef216de" providerId="ADAL" clId="{2448C1A6-9CB1-46F6-8BD4-46E1D129AF2D}" dt="2026-02-04T18:55:24.226" v="1026" actId="113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55:06.600" v="1000" actId="6549"/>
        <pc:sldMkLst>
          <pc:docMk/>
          <pc:sldMk cId="0" sldId="298"/>
        </pc:sldMkLst>
        <pc:spChg chg="mod">
          <ac:chgData name="Wittman, Barry" userId="bff186cd-6ce8-41ba-8e8c-e85cdef216de" providerId="ADAL" clId="{2448C1A6-9CB1-46F6-8BD4-46E1D129AF2D}" dt="2026-02-04T18:55:06.600" v="1000" actId="6549"/>
          <ac:spMkLst>
            <pc:docMk/>
            <pc:sldMk cId="0" sldId="298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62D27B2C-8304-4490-8D47-9853EB30F051}"/>
    <pc:docChg chg="modSld">
      <pc:chgData name="Wittman, Barry" userId="bff186cd-6ce8-41ba-8e8c-e85cdef216de" providerId="ADAL" clId="{62D27B2C-8304-4490-8D47-9853EB30F051}" dt="2026-01-23T14:05:25.927" v="0" actId="6549"/>
      <pc:docMkLst>
        <pc:docMk/>
      </pc:docMkLst>
      <pc:sldChg chg="modSp modAnim">
        <pc:chgData name="Wittman, Barry" userId="bff186cd-6ce8-41ba-8e8c-e85cdef216de" providerId="ADAL" clId="{62D27B2C-8304-4490-8D47-9853EB30F051}" dt="2026-01-23T14:05:25.927" v="0" actId="6549"/>
        <pc:sldMkLst>
          <pc:docMk/>
          <pc:sldMk cId="0" sldId="313"/>
        </pc:sldMkLst>
        <pc:spChg chg="mod">
          <ac:chgData name="Wittman, Barry" userId="bff186cd-6ce8-41ba-8e8c-e85cdef216de" providerId="ADAL" clId="{62D27B2C-8304-4490-8D47-9853EB30F051}" dt="2026-01-23T14:05:25.927" v="0" actId="6549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6B81FCC9-EF7B-48B6-89E6-C3408D281F12}"/>
    <pc:docChg chg="undo custSel addSld delSld modSld">
      <pc:chgData name="Wittman, Barry" userId="bff186cd-6ce8-41ba-8e8c-e85cdef216de" providerId="ADAL" clId="{6B81FCC9-EF7B-48B6-89E6-C3408D281F12}" dt="2026-01-28T21:27:39.360" v="347"/>
      <pc:docMkLst>
        <pc:docMk/>
      </pc:docMkLst>
      <pc:sldChg chg="modSp">
        <pc:chgData name="Wittman, Barry" userId="bff186cd-6ce8-41ba-8e8c-e85cdef216de" providerId="ADAL" clId="{6B81FCC9-EF7B-48B6-89E6-C3408D281F12}" dt="2026-01-28T20:43:12.083" v="1" actId="20577"/>
        <pc:sldMkLst>
          <pc:docMk/>
          <pc:sldMk cId="0" sldId="256"/>
        </pc:sldMkLst>
        <pc:spChg chg="mod">
          <ac:chgData name="Wittman, Barry" userId="bff186cd-6ce8-41ba-8e8c-e85cdef216de" providerId="ADAL" clId="{6B81FCC9-EF7B-48B6-89E6-C3408D281F12}" dt="2026-01-28T20:43:12.08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02:02.989" v="143" actId="20577"/>
        <pc:sldMkLst>
          <pc:docMk/>
          <pc:sldMk cId="0" sldId="297"/>
        </pc:sldMkLst>
        <pc:spChg chg="mod">
          <ac:chgData name="Wittman, Barry" userId="bff186cd-6ce8-41ba-8e8c-e85cdef216de" providerId="ADAL" clId="{6B81FCC9-EF7B-48B6-89E6-C3408D281F12}" dt="2026-01-28T21:02:02.989" v="143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7:39.360" v="347"/>
        <pc:sldMkLst>
          <pc:docMk/>
          <pc:sldMk cId="0" sldId="298"/>
        </pc:sldMkLst>
        <pc:spChg chg="mod">
          <ac:chgData name="Wittman, Barry" userId="bff186cd-6ce8-41ba-8e8c-e85cdef216de" providerId="ADAL" clId="{6B81FCC9-EF7B-48B6-89E6-C3408D281F12}" dt="2026-01-28T21:27:39.360" v="347"/>
          <ac:spMkLst>
            <pc:docMk/>
            <pc:sldMk cId="0" sldId="298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22F31E92-4A9D-4F90-BD05-0310E5B82914}"/>
    <pc:docChg chg="custSel addSld delSld modSld">
      <pc:chgData name="Wittman, Barry" userId="bff186cd-6ce8-41ba-8e8c-e85cdef216de" providerId="ADAL" clId="{22F31E92-4A9D-4F90-BD05-0310E5B82914}" dt="2026-02-24T19:38:21.651" v="446" actId="20577"/>
      <pc:docMkLst>
        <pc:docMk/>
      </pc:docMkLst>
      <pc:sldChg chg="modSp">
        <pc:chgData name="Wittman, Barry" userId="bff186cd-6ce8-41ba-8e8c-e85cdef216de" providerId="ADAL" clId="{22F31E92-4A9D-4F90-BD05-0310E5B82914}" dt="2026-02-24T19:38:21.651" v="446" actId="20577"/>
        <pc:sldMkLst>
          <pc:docMk/>
          <pc:sldMk cId="0" sldId="256"/>
        </pc:sldMkLst>
        <pc:spChg chg="mod">
          <ac:chgData name="Wittman, Barry" userId="bff186cd-6ce8-41ba-8e8c-e85cdef216de" providerId="ADAL" clId="{22F31E92-4A9D-4F90-BD05-0310E5B82914}" dt="2026-02-24T19:38:21.651" v="446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2F31E92-4A9D-4F90-BD05-0310E5B82914}" dt="2026-02-24T19:20:31.434" v="286" actId="6549"/>
        <pc:sldMkLst>
          <pc:docMk/>
          <pc:sldMk cId="0" sldId="297"/>
        </pc:sldMkLst>
        <pc:spChg chg="mod">
          <ac:chgData name="Wittman, Barry" userId="bff186cd-6ce8-41ba-8e8c-e85cdef216de" providerId="ADAL" clId="{22F31E92-4A9D-4F90-BD05-0310E5B82914}" dt="2026-02-24T19:20:31.434" v="286" actId="6549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2F31E92-4A9D-4F90-BD05-0310E5B82914}" dt="2026-02-24T19:19:38.733" v="263" actId="6549"/>
        <pc:sldMkLst>
          <pc:docMk/>
          <pc:sldMk cId="0" sldId="298"/>
        </pc:sldMkLst>
        <pc:spChg chg="mod">
          <ac:chgData name="Wittman, Barry" userId="bff186cd-6ce8-41ba-8e8c-e85cdef216de" providerId="ADAL" clId="{22F31E92-4A9D-4F90-BD05-0310E5B82914}" dt="2026-02-24T19:19:38.733" v="263" actId="6549"/>
          <ac:spMkLst>
            <pc:docMk/>
            <pc:sldMk cId="0" sldId="298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22F31E92-4A9D-4F90-BD05-0310E5B82914}" dt="2026-02-24T19:19:51.580" v="267" actId="20577"/>
        <pc:sldMkLst>
          <pc:docMk/>
          <pc:sldMk cId="3687201430" sldId="403"/>
        </pc:sldMkLst>
        <pc:spChg chg="mod">
          <ac:chgData name="Wittman, Barry" userId="bff186cd-6ce8-41ba-8e8c-e85cdef216de" providerId="ADAL" clId="{22F31E92-4A9D-4F90-BD05-0310E5B82914}" dt="2026-02-24T19:19:51.580" v="267" actId="20577"/>
          <ac:spMkLst>
            <pc:docMk/>
            <pc:sldMk cId="3687201430" sldId="403"/>
            <ac:spMk id="2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7B1D5778-E2E7-4E58-97FE-C1E5D4976C0B}"/>
    <pc:docChg chg="custSel addSld delSld modSld sldOrd">
      <pc:chgData name="Wittman, Barry" userId="bff186cd-6ce8-41ba-8e8c-e85cdef216de" providerId="ADAL" clId="{7B1D5778-E2E7-4E58-97FE-C1E5D4976C0B}" dt="2026-03-20T13:56:45.632" v="1221" actId="20577"/>
      <pc:docMkLst>
        <pc:docMk/>
      </pc:docMkLst>
      <pc:sldChg chg="modSp">
        <pc:chgData name="Wittman, Barry" userId="bff186cd-6ce8-41ba-8e8c-e85cdef216de" providerId="ADAL" clId="{7B1D5778-E2E7-4E58-97FE-C1E5D4976C0B}" dt="2026-03-19T20:13:43.951" v="5" actId="20577"/>
        <pc:sldMkLst>
          <pc:docMk/>
          <pc:sldMk cId="0" sldId="256"/>
        </pc:sldMkLst>
        <pc:spChg chg="mod">
          <ac:chgData name="Wittman, Barry" userId="bff186cd-6ce8-41ba-8e8c-e85cdef216de" providerId="ADAL" clId="{7B1D5778-E2E7-4E58-97FE-C1E5D4976C0B}" dt="2026-03-19T20:13:43.951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7B1D5778-E2E7-4E58-97FE-C1E5D4976C0B}" dt="2026-03-19T21:06:19.045" v="1177" actId="20577"/>
        <pc:sldMkLst>
          <pc:docMk/>
          <pc:sldMk cId="0" sldId="297"/>
        </pc:sldMkLst>
        <pc:spChg chg="mod">
          <ac:chgData name="Wittman, Barry" userId="bff186cd-6ce8-41ba-8e8c-e85cdef216de" providerId="ADAL" clId="{7B1D5778-E2E7-4E58-97FE-C1E5D4976C0B}" dt="2026-03-19T21:06:19.045" v="117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7B1D5778-E2E7-4E58-97FE-C1E5D4976C0B}" dt="2026-03-19T21:06:03.764" v="1161" actId="20577"/>
        <pc:sldMkLst>
          <pc:docMk/>
          <pc:sldMk cId="0" sldId="298"/>
        </pc:sldMkLst>
        <pc:spChg chg="mod">
          <ac:chgData name="Wittman, Barry" userId="bff186cd-6ce8-41ba-8e8c-e85cdef216de" providerId="ADAL" clId="{7B1D5778-E2E7-4E58-97FE-C1E5D4976C0B}" dt="2026-03-19T21:06:03.764" v="1161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7B1D5778-E2E7-4E58-97FE-C1E5D4976C0B}" dt="2026-03-19T20:19:37.750" v="369" actId="20577"/>
        <pc:sldMkLst>
          <pc:docMk/>
          <pc:sldMk cId="0" sldId="313"/>
        </pc:sldMkLst>
        <pc:spChg chg="mod">
          <ac:chgData name="Wittman, Barry" userId="bff186cd-6ce8-41ba-8e8c-e85cdef216de" providerId="ADAL" clId="{7B1D5778-E2E7-4E58-97FE-C1E5D4976C0B}" dt="2026-03-19T20:19:37.750" v="369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49D09730-B2D2-43A5-B2D6-60E4596D3DDF}"/>
    <pc:docChg chg="custSel addSld delSld modSld">
      <pc:chgData name="Wittman, Barry" userId="bff186cd-6ce8-41ba-8e8c-e85cdef216de" providerId="ADAL" clId="{49D09730-B2D2-43A5-B2D6-60E4596D3DDF}" dt="2026-04-13T03:02:07.672" v="300"/>
      <pc:docMkLst>
        <pc:docMk/>
      </pc:docMkLst>
      <pc:sldChg chg="modSp">
        <pc:chgData name="Wittman, Barry" userId="bff186cd-6ce8-41ba-8e8c-e85cdef216de" providerId="ADAL" clId="{49D09730-B2D2-43A5-B2D6-60E4596D3DDF}" dt="2026-04-13T01:23:28.731" v="8" actId="20577"/>
        <pc:sldMkLst>
          <pc:docMk/>
          <pc:sldMk cId="0" sldId="256"/>
        </pc:sldMkLst>
        <pc:spChg chg="mod">
          <ac:chgData name="Wittman, Barry" userId="bff186cd-6ce8-41ba-8e8c-e85cdef216de" providerId="ADAL" clId="{49D09730-B2D2-43A5-B2D6-60E4596D3DDF}" dt="2026-04-13T01:23:28.731" v="8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49D09730-B2D2-43A5-B2D6-60E4596D3DDF}" dt="2026-04-13T02:33:21.038" v="291" actId="20577"/>
        <pc:sldMkLst>
          <pc:docMk/>
          <pc:sldMk cId="0" sldId="298"/>
        </pc:sldMkLst>
        <pc:spChg chg="mod">
          <ac:chgData name="Wittman, Barry" userId="bff186cd-6ce8-41ba-8e8c-e85cdef216de" providerId="ADAL" clId="{49D09730-B2D2-43A5-B2D6-60E4596D3DDF}" dt="2026-04-13T02:33:21.038" v="291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49D09730-B2D2-43A5-B2D6-60E4596D3DDF}" dt="2026-04-13T01:23:43.988" v="52" actId="20577"/>
        <pc:sldMkLst>
          <pc:docMk/>
          <pc:sldMk cId="0" sldId="313"/>
        </pc:sldMkLst>
        <pc:spChg chg="mod">
          <ac:chgData name="Wittman, Barry" userId="bff186cd-6ce8-41ba-8e8c-e85cdef216de" providerId="ADAL" clId="{49D09730-B2D2-43A5-B2D6-60E4596D3DDF}" dt="2026-04-13T01:23:43.988" v="52" actId="20577"/>
          <ac:spMkLst>
            <pc:docMk/>
            <pc:sldMk cId="0" sldId="313"/>
            <ac:spMk id="3" creationId="{00000000-0000-0000-0000-000000000000}"/>
          </ac:spMkLst>
        </pc:spChg>
      </pc:sldChg>
      <pc:sldChg chg="addSp delSp modSp">
        <pc:chgData name="Wittman, Barry" userId="bff186cd-6ce8-41ba-8e8c-e85cdef216de" providerId="ADAL" clId="{49D09730-B2D2-43A5-B2D6-60E4596D3DDF}" dt="2026-04-13T03:02:07.672" v="300"/>
        <pc:sldMkLst>
          <pc:docMk/>
          <pc:sldMk cId="1386975606" sldId="801"/>
        </pc:sldMkLst>
        <pc:spChg chg="del">
          <ac:chgData name="Wittman, Barry" userId="bff186cd-6ce8-41ba-8e8c-e85cdef216de" providerId="ADAL" clId="{49D09730-B2D2-43A5-B2D6-60E4596D3DDF}" dt="2026-04-13T03:01:53.492" v="297" actId="478"/>
          <ac:spMkLst>
            <pc:docMk/>
            <pc:sldMk cId="1386975606" sldId="801"/>
            <ac:spMk id="2" creationId="{89A4AEEA-F1E1-4DF9-A827-157F9229881A}"/>
          </ac:spMkLst>
        </pc:spChg>
        <pc:spChg chg="add del mod">
          <ac:chgData name="Wittman, Barry" userId="bff186cd-6ce8-41ba-8e8c-e85cdef216de" providerId="ADAL" clId="{49D09730-B2D2-43A5-B2D6-60E4596D3DDF}" dt="2026-04-13T03:01:58.664" v="298"/>
          <ac:spMkLst>
            <pc:docMk/>
            <pc:sldMk cId="1386975606" sldId="801"/>
            <ac:spMk id="3" creationId="{CD9AFAF5-9075-4C38-9D20-9EA66D23240C}"/>
          </ac:spMkLst>
        </pc:spChg>
        <pc:spChg chg="mod">
          <ac:chgData name="Wittman, Barry" userId="bff186cd-6ce8-41ba-8e8c-e85cdef216de" providerId="ADAL" clId="{49D09730-B2D2-43A5-B2D6-60E4596D3DDF}" dt="2026-04-13T03:02:07.672" v="300"/>
          <ac:spMkLst>
            <pc:docMk/>
            <pc:sldMk cId="1386975606" sldId="801"/>
            <ac:spMk id="5" creationId="{EE74C407-0A7D-438A-977F-C8E9E0893AD4}"/>
          </ac:spMkLst>
        </pc:spChg>
        <pc:spChg chg="del">
          <ac:chgData name="Wittman, Barry" userId="bff186cd-6ce8-41ba-8e8c-e85cdef216de" providerId="ADAL" clId="{49D09730-B2D2-43A5-B2D6-60E4596D3DDF}" dt="2026-04-13T03:01:46.897" v="294" actId="478"/>
          <ac:spMkLst>
            <pc:docMk/>
            <pc:sldMk cId="1386975606" sldId="801"/>
            <ac:spMk id="6" creationId="{5C4ADAFF-A196-450F-997C-7DE2725E75C0}"/>
          </ac:spMkLst>
        </pc:spChg>
        <pc:spChg chg="add del mod">
          <ac:chgData name="Wittman, Barry" userId="bff186cd-6ce8-41ba-8e8c-e85cdef216de" providerId="ADAL" clId="{49D09730-B2D2-43A5-B2D6-60E4596D3DDF}" dt="2026-04-13T03:01:58.664" v="298"/>
          <ac:spMkLst>
            <pc:docMk/>
            <pc:sldMk cId="1386975606" sldId="801"/>
            <ac:spMk id="7" creationId="{6D7314CA-180D-44BF-8500-857AB3958E03}"/>
          </ac:spMkLst>
        </pc:spChg>
        <pc:spChg chg="del">
          <ac:chgData name="Wittman, Barry" userId="bff186cd-6ce8-41ba-8e8c-e85cdef216de" providerId="ADAL" clId="{49D09730-B2D2-43A5-B2D6-60E4596D3DDF}" dt="2026-04-13T03:01:46.897" v="294" actId="478"/>
          <ac:spMkLst>
            <pc:docMk/>
            <pc:sldMk cId="1386975606" sldId="801"/>
            <ac:spMk id="19" creationId="{0F68E796-5C88-4C01-8231-CDB8229082EB}"/>
          </ac:spMkLst>
        </pc:spChg>
        <pc:spChg chg="del">
          <ac:chgData name="Wittman, Barry" userId="bff186cd-6ce8-41ba-8e8c-e85cdef216de" providerId="ADAL" clId="{49D09730-B2D2-43A5-B2D6-60E4596D3DDF}" dt="2026-04-13T03:01:46.897" v="294" actId="478"/>
          <ac:spMkLst>
            <pc:docMk/>
            <pc:sldMk cId="1386975606" sldId="801"/>
            <ac:spMk id="20" creationId="{20A1B5C9-1FC3-4D23-9BC0-51F19C3B2CC9}"/>
          </ac:spMkLst>
        </pc:spChg>
        <pc:spChg chg="del">
          <ac:chgData name="Wittman, Barry" userId="bff186cd-6ce8-41ba-8e8c-e85cdef216de" providerId="ADAL" clId="{49D09730-B2D2-43A5-B2D6-60E4596D3DDF}" dt="2026-04-13T03:01:51.459" v="296" actId="478"/>
          <ac:spMkLst>
            <pc:docMk/>
            <pc:sldMk cId="1386975606" sldId="801"/>
            <ac:spMk id="41" creationId="{1602B0A2-E302-4300-834F-11C2841B032A}"/>
          </ac:spMkLst>
        </pc:spChg>
        <pc:spChg chg="del">
          <ac:chgData name="Wittman, Barry" userId="bff186cd-6ce8-41ba-8e8c-e85cdef216de" providerId="ADAL" clId="{49D09730-B2D2-43A5-B2D6-60E4596D3DDF}" dt="2026-04-13T03:01:46.897" v="294" actId="478"/>
          <ac:spMkLst>
            <pc:docMk/>
            <pc:sldMk cId="1386975606" sldId="801"/>
            <ac:spMk id="42" creationId="{E0FB7C32-3A40-4EAF-8B0B-0D1C5FFF8EDA}"/>
          </ac:spMkLst>
        </pc:spChg>
        <pc:cxnChg chg="del">
          <ac:chgData name="Wittman, Barry" userId="bff186cd-6ce8-41ba-8e8c-e85cdef216de" providerId="ADAL" clId="{49D09730-B2D2-43A5-B2D6-60E4596D3DDF}" dt="2026-04-13T03:01:46.897" v="294" actId="478"/>
          <ac:cxnSpMkLst>
            <pc:docMk/>
            <pc:sldMk cId="1386975606" sldId="801"/>
            <ac:cxnSpMk id="8" creationId="{3CEB8C69-636C-4409-92CF-FA5A2ECA1DFA}"/>
          </ac:cxnSpMkLst>
        </pc:cxnChg>
        <pc:cxnChg chg="del">
          <ac:chgData name="Wittman, Barry" userId="bff186cd-6ce8-41ba-8e8c-e85cdef216de" providerId="ADAL" clId="{49D09730-B2D2-43A5-B2D6-60E4596D3DDF}" dt="2026-04-13T03:01:49.100" v="295" actId="478"/>
          <ac:cxnSpMkLst>
            <pc:docMk/>
            <pc:sldMk cId="1386975606" sldId="801"/>
            <ac:cxnSpMk id="9" creationId="{877A489A-7CF7-4269-8A48-AABAFFBF7AAC}"/>
          </ac:cxnSpMkLst>
        </pc:cxnChg>
        <pc:cxnChg chg="del mod">
          <ac:chgData name="Wittman, Barry" userId="bff186cd-6ce8-41ba-8e8c-e85cdef216de" providerId="ADAL" clId="{49D09730-B2D2-43A5-B2D6-60E4596D3DDF}" dt="2026-04-13T03:01:46.897" v="294" actId="478"/>
          <ac:cxnSpMkLst>
            <pc:docMk/>
            <pc:sldMk cId="1386975606" sldId="801"/>
            <ac:cxnSpMk id="16" creationId="{A8E4FDA7-EA22-4624-8B5D-D2F1A66CE78C}"/>
          </ac:cxnSpMkLst>
        </pc:cxnChg>
        <pc:cxnChg chg="del">
          <ac:chgData name="Wittman, Barry" userId="bff186cd-6ce8-41ba-8e8c-e85cdef216de" providerId="ADAL" clId="{49D09730-B2D2-43A5-B2D6-60E4596D3DDF}" dt="2026-04-13T03:01:46.897" v="294" actId="478"/>
          <ac:cxnSpMkLst>
            <pc:docMk/>
            <pc:sldMk cId="1386975606" sldId="801"/>
            <ac:cxnSpMk id="21" creationId="{47586DA4-A5A0-434D-BB0A-C9617D75A404}"/>
          </ac:cxnSpMkLst>
        </pc:cxnChg>
        <pc:cxnChg chg="del">
          <ac:chgData name="Wittman, Barry" userId="bff186cd-6ce8-41ba-8e8c-e85cdef216de" providerId="ADAL" clId="{49D09730-B2D2-43A5-B2D6-60E4596D3DDF}" dt="2026-04-13T03:01:46.897" v="294" actId="478"/>
          <ac:cxnSpMkLst>
            <pc:docMk/>
            <pc:sldMk cId="1386975606" sldId="801"/>
            <ac:cxnSpMk id="25" creationId="{0AEF652C-AA38-49C7-9CF9-E7F7959E1401}"/>
          </ac:cxnSpMkLst>
        </pc:cxnChg>
        <pc:cxnChg chg="del">
          <ac:chgData name="Wittman, Barry" userId="bff186cd-6ce8-41ba-8e8c-e85cdef216de" providerId="ADAL" clId="{49D09730-B2D2-43A5-B2D6-60E4596D3DDF}" dt="2026-04-13T03:01:46.897" v="294" actId="478"/>
          <ac:cxnSpMkLst>
            <pc:docMk/>
            <pc:sldMk cId="1386975606" sldId="801"/>
            <ac:cxnSpMk id="26" creationId="{1D4B6E6B-8A7C-41D9-AF90-7DE53F267A96}"/>
          </ac:cxnSpMkLst>
        </pc:cxnChg>
        <pc:cxnChg chg="del">
          <ac:chgData name="Wittman, Barry" userId="bff186cd-6ce8-41ba-8e8c-e85cdef216de" providerId="ADAL" clId="{49D09730-B2D2-43A5-B2D6-60E4596D3DDF}" dt="2026-04-13T03:01:46.897" v="294" actId="478"/>
          <ac:cxnSpMkLst>
            <pc:docMk/>
            <pc:sldMk cId="1386975606" sldId="801"/>
            <ac:cxnSpMk id="27" creationId="{71843DE6-FC4D-4417-AF86-624117131E2C}"/>
          </ac:cxnSpMkLst>
        </pc:cxnChg>
        <pc:cxnChg chg="del">
          <ac:chgData name="Wittman, Barry" userId="bff186cd-6ce8-41ba-8e8c-e85cdef216de" providerId="ADAL" clId="{49D09730-B2D2-43A5-B2D6-60E4596D3DDF}" dt="2026-04-13T03:01:46.897" v="294" actId="478"/>
          <ac:cxnSpMkLst>
            <pc:docMk/>
            <pc:sldMk cId="1386975606" sldId="801"/>
            <ac:cxnSpMk id="28" creationId="{02EDF7AB-4820-4A1A-B205-526066BFE01D}"/>
          </ac:cxnSpMkLst>
        </pc:cxnChg>
        <pc:cxnChg chg="del">
          <ac:chgData name="Wittman, Barry" userId="bff186cd-6ce8-41ba-8e8c-e85cdef216de" providerId="ADAL" clId="{49D09730-B2D2-43A5-B2D6-60E4596D3DDF}" dt="2026-04-13T03:01:46.897" v="294" actId="478"/>
          <ac:cxnSpMkLst>
            <pc:docMk/>
            <pc:sldMk cId="1386975606" sldId="801"/>
            <ac:cxnSpMk id="29" creationId="{BA2D5A42-07D4-4672-A7CA-8BE39C011FAF}"/>
          </ac:cxnSpMkLst>
        </pc:cxnChg>
        <pc:cxnChg chg="del">
          <ac:chgData name="Wittman, Barry" userId="bff186cd-6ce8-41ba-8e8c-e85cdef216de" providerId="ADAL" clId="{49D09730-B2D2-43A5-B2D6-60E4596D3DDF}" dt="2026-04-13T03:01:46.897" v="294" actId="478"/>
          <ac:cxnSpMkLst>
            <pc:docMk/>
            <pc:sldMk cId="1386975606" sldId="801"/>
            <ac:cxnSpMk id="30" creationId="{B53A4B5C-3620-40E3-97D5-0841D12F8A7F}"/>
          </ac:cxnSpMkLst>
        </pc:cxnChg>
        <pc:cxnChg chg="del">
          <ac:chgData name="Wittman, Barry" userId="bff186cd-6ce8-41ba-8e8c-e85cdef216de" providerId="ADAL" clId="{49D09730-B2D2-43A5-B2D6-60E4596D3DDF}" dt="2026-04-13T03:01:46.897" v="294" actId="478"/>
          <ac:cxnSpMkLst>
            <pc:docMk/>
            <pc:sldMk cId="1386975606" sldId="801"/>
            <ac:cxnSpMk id="31" creationId="{30773BD2-08B1-4F63-93C4-27BA802A032D}"/>
          </ac:cxnSpMkLst>
        </pc:cxnChg>
      </pc:sldChg>
      <pc:sldChg chg="del">
        <pc:chgData name="Wittman, Barry" userId="bff186cd-6ce8-41ba-8e8c-e85cdef216de" providerId="ADAL" clId="{49D09730-B2D2-43A5-B2D6-60E4596D3DDF}" dt="2026-04-13T02:49:36.732" v="293" actId="2696"/>
        <pc:sldMkLst>
          <pc:docMk/>
          <pc:sldMk cId="2356939949" sldId="806"/>
        </pc:sldMkLst>
      </pc:sldChg>
      <pc:sldChg chg="del">
        <pc:chgData name="Wittman, Barry" userId="bff186cd-6ce8-41ba-8e8c-e85cdef216de" providerId="ADAL" clId="{49D09730-B2D2-43A5-B2D6-60E4596D3DDF}" dt="2026-04-13T02:49:29.550" v="292" actId="2696"/>
        <pc:sldMkLst>
          <pc:docMk/>
          <pc:sldMk cId="3939873641" sldId="807"/>
        </pc:sldMkLst>
      </pc:sldChg>
      <pc:sldChg chg="modSp">
        <pc:chgData name="Wittman, Barry" userId="bff186cd-6ce8-41ba-8e8c-e85cdef216de" providerId="ADAL" clId="{49D09730-B2D2-43A5-B2D6-60E4596D3DDF}" dt="2026-04-13T01:24:31.074" v="107" actId="20577"/>
        <pc:sldMkLst>
          <pc:docMk/>
          <pc:sldMk cId="1443723549" sldId="819"/>
        </pc:sldMkLst>
        <pc:spChg chg="mod">
          <ac:chgData name="Wittman, Barry" userId="bff186cd-6ce8-41ba-8e8c-e85cdef216de" providerId="ADAL" clId="{49D09730-B2D2-43A5-B2D6-60E4596D3DDF}" dt="2026-04-13T01:24:24.449" v="83" actId="20577"/>
          <ac:spMkLst>
            <pc:docMk/>
            <pc:sldMk cId="1443723549" sldId="819"/>
            <ac:spMk id="2" creationId="{FC82FB43-6F47-44E2-A55D-E9015201240C}"/>
          </ac:spMkLst>
        </pc:spChg>
        <pc:spChg chg="mod">
          <ac:chgData name="Wittman, Barry" userId="bff186cd-6ce8-41ba-8e8c-e85cdef216de" providerId="ADAL" clId="{49D09730-B2D2-43A5-B2D6-60E4596D3DDF}" dt="2026-04-13T01:24:31.074" v="107" actId="20577"/>
          <ac:spMkLst>
            <pc:docMk/>
            <pc:sldMk cId="1443723549" sldId="819"/>
            <ac:spMk id="3" creationId="{0A7E3B09-943C-414F-BB42-78B4E18147B0}"/>
          </ac:spMkLst>
        </pc:spChg>
      </pc:sldChg>
      <pc:sldChg chg="add">
        <pc:chgData name="Wittman, Barry" userId="bff186cd-6ce8-41ba-8e8c-e85cdef216de" providerId="ADAL" clId="{49D09730-B2D2-43A5-B2D6-60E4596D3DDF}" dt="2026-04-13T01:57:35.911" v="108"/>
        <pc:sldMkLst>
          <pc:docMk/>
          <pc:sldMk cId="3083447281" sldId="832"/>
        </pc:sldMkLst>
      </pc:sldChg>
      <pc:sldChg chg="modSp add">
        <pc:chgData name="Wittman, Barry" userId="bff186cd-6ce8-41ba-8e8c-e85cdef216de" providerId="ADAL" clId="{49D09730-B2D2-43A5-B2D6-60E4596D3DDF}" dt="2026-04-13T01:57:36.021" v="109" actId="27636"/>
        <pc:sldMkLst>
          <pc:docMk/>
          <pc:sldMk cId="2562044503" sldId="833"/>
        </pc:sldMkLst>
        <pc:spChg chg="mod">
          <ac:chgData name="Wittman, Barry" userId="bff186cd-6ce8-41ba-8e8c-e85cdef216de" providerId="ADAL" clId="{49D09730-B2D2-43A5-B2D6-60E4596D3DDF}" dt="2026-04-13T01:57:36.021" v="109" actId="27636"/>
          <ac:spMkLst>
            <pc:docMk/>
            <pc:sldMk cId="2562044503" sldId="833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49D09730-B2D2-43A5-B2D6-60E4596D3DDF}" dt="2026-04-13T01:57:36.036" v="110" actId="27636"/>
        <pc:sldMkLst>
          <pc:docMk/>
          <pc:sldMk cId="1233891987" sldId="834"/>
        </pc:sldMkLst>
        <pc:spChg chg="mod">
          <ac:chgData name="Wittman, Barry" userId="bff186cd-6ce8-41ba-8e8c-e85cdef216de" providerId="ADAL" clId="{49D09730-B2D2-43A5-B2D6-60E4596D3DDF}" dt="2026-04-13T01:57:36.036" v="110" actId="27636"/>
          <ac:spMkLst>
            <pc:docMk/>
            <pc:sldMk cId="1233891987" sldId="834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49D09730-B2D2-43A5-B2D6-60E4596D3DDF}" dt="2026-04-13T01:57:36.052" v="111" actId="27636"/>
        <pc:sldMkLst>
          <pc:docMk/>
          <pc:sldMk cId="712616902" sldId="835"/>
        </pc:sldMkLst>
        <pc:spChg chg="mod">
          <ac:chgData name="Wittman, Barry" userId="bff186cd-6ce8-41ba-8e8c-e85cdef216de" providerId="ADAL" clId="{49D09730-B2D2-43A5-B2D6-60E4596D3DDF}" dt="2026-04-13T01:57:36.052" v="111" actId="27636"/>
          <ac:spMkLst>
            <pc:docMk/>
            <pc:sldMk cId="712616902" sldId="835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49D09730-B2D2-43A5-B2D6-60E4596D3DDF}" dt="2026-04-13T01:57:35.911" v="108"/>
        <pc:sldMkLst>
          <pc:docMk/>
          <pc:sldMk cId="3441118683" sldId="836"/>
        </pc:sldMkLst>
      </pc:sldChg>
      <pc:sldChg chg="modSp add">
        <pc:chgData name="Wittman, Barry" userId="bff186cd-6ce8-41ba-8e8c-e85cdef216de" providerId="ADAL" clId="{49D09730-B2D2-43A5-B2D6-60E4596D3DDF}" dt="2026-04-13T01:57:36.068" v="112" actId="27636"/>
        <pc:sldMkLst>
          <pc:docMk/>
          <pc:sldMk cId="1538131924" sldId="837"/>
        </pc:sldMkLst>
        <pc:spChg chg="mod">
          <ac:chgData name="Wittman, Barry" userId="bff186cd-6ce8-41ba-8e8c-e85cdef216de" providerId="ADAL" clId="{49D09730-B2D2-43A5-B2D6-60E4596D3DDF}" dt="2026-04-13T01:57:36.068" v="112" actId="27636"/>
          <ac:spMkLst>
            <pc:docMk/>
            <pc:sldMk cId="1538131924" sldId="837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49D09730-B2D2-43A5-B2D6-60E4596D3DDF}" dt="2026-04-13T02:00:13.695" v="213" actId="20577"/>
        <pc:sldMkLst>
          <pc:docMk/>
          <pc:sldMk cId="4168050039" sldId="838"/>
        </pc:sldMkLst>
        <pc:spChg chg="mod">
          <ac:chgData name="Wittman, Barry" userId="bff186cd-6ce8-41ba-8e8c-e85cdef216de" providerId="ADAL" clId="{49D09730-B2D2-43A5-B2D6-60E4596D3DDF}" dt="2026-04-13T02:00:13.695" v="213" actId="20577"/>
          <ac:spMkLst>
            <pc:docMk/>
            <pc:sldMk cId="4168050039" sldId="838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49D09730-B2D2-43A5-B2D6-60E4596D3DDF}" dt="2026-04-13T02:33:04.771" v="252"/>
        <pc:sldMkLst>
          <pc:docMk/>
          <pc:sldMk cId="367695007" sldId="839"/>
        </pc:sldMkLst>
        <pc:spChg chg="mod">
          <ac:chgData name="Wittman, Barry" userId="bff186cd-6ce8-41ba-8e8c-e85cdef216de" providerId="ADAL" clId="{49D09730-B2D2-43A5-B2D6-60E4596D3DDF}" dt="2026-04-13T02:33:04.771" v="252"/>
          <ac:spMkLst>
            <pc:docMk/>
            <pc:sldMk cId="367695007" sldId="839"/>
            <ac:spMk id="3" creationId="{00000000-0000-0000-0000-000000000000}"/>
          </ac:spMkLst>
        </pc:spChg>
        <pc:spChg chg="mod">
          <ac:chgData name="Wittman, Barry" userId="bff186cd-6ce8-41ba-8e8c-e85cdef216de" providerId="ADAL" clId="{49D09730-B2D2-43A5-B2D6-60E4596D3DDF}" dt="2026-04-13T02:02:17.138" v="240" actId="1035"/>
          <ac:spMkLst>
            <pc:docMk/>
            <pc:sldMk cId="367695007" sldId="839"/>
            <ac:spMk id="29" creationId="{00000000-0000-0000-0000-000000000000}"/>
          </ac:spMkLst>
        </pc:spChg>
        <pc:spChg chg="mod">
          <ac:chgData name="Wittman, Barry" userId="bff186cd-6ce8-41ba-8e8c-e85cdef216de" providerId="ADAL" clId="{49D09730-B2D2-43A5-B2D6-60E4596D3DDF}" dt="2026-04-13T02:02:29.339" v="245" actId="1076"/>
          <ac:spMkLst>
            <pc:docMk/>
            <pc:sldMk cId="367695007" sldId="839"/>
            <ac:spMk id="31" creationId="{00000000-0000-0000-0000-000000000000}"/>
          </ac:spMkLst>
        </pc:spChg>
        <pc:spChg chg="mod">
          <ac:chgData name="Wittman, Barry" userId="bff186cd-6ce8-41ba-8e8c-e85cdef216de" providerId="ADAL" clId="{49D09730-B2D2-43A5-B2D6-60E4596D3DDF}" dt="2026-04-13T02:01:58.787" v="230"/>
          <ac:spMkLst>
            <pc:docMk/>
            <pc:sldMk cId="367695007" sldId="839"/>
            <ac:spMk id="32" creationId="{00000000-0000-0000-0000-000000000000}"/>
          </ac:spMkLst>
        </pc:spChg>
        <pc:spChg chg="mod">
          <ac:chgData name="Wittman, Barry" userId="bff186cd-6ce8-41ba-8e8c-e85cdef216de" providerId="ADAL" clId="{49D09730-B2D2-43A5-B2D6-60E4596D3DDF}" dt="2026-04-13T02:02:04.333" v="233"/>
          <ac:spMkLst>
            <pc:docMk/>
            <pc:sldMk cId="367695007" sldId="839"/>
            <ac:spMk id="36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9A9F1373-88D9-4977-B7C6-D1F482155040}"/>
    <pc:docChg chg="custSel addSld delSld modSld">
      <pc:chgData name="Wittman, Barry" userId="bff186cd-6ce8-41ba-8e8c-e85cdef216de" providerId="ADAL" clId="{9A9F1373-88D9-4977-B7C6-D1F482155040}" dt="2026-02-04T18:13:00.474" v="73" actId="113"/>
      <pc:docMkLst>
        <pc:docMk/>
      </pc:docMkLst>
      <pc:sldChg chg="modSp">
        <pc:chgData name="Wittman, Barry" userId="bff186cd-6ce8-41ba-8e8c-e85cdef216de" providerId="ADAL" clId="{9A9F1373-88D9-4977-B7C6-D1F482155040}" dt="2026-02-04T18:07:21.661" v="5" actId="20577"/>
        <pc:sldMkLst>
          <pc:docMk/>
          <pc:sldMk cId="0" sldId="256"/>
        </pc:sldMkLst>
        <pc:spChg chg="mod">
          <ac:chgData name="Wittman, Barry" userId="bff186cd-6ce8-41ba-8e8c-e85cdef216de" providerId="ADAL" clId="{9A9F1373-88D9-4977-B7C6-D1F482155040}" dt="2026-02-04T18:07:21.661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7:32.551" v="28" actId="20577"/>
        <pc:sldMkLst>
          <pc:docMk/>
          <pc:sldMk cId="0" sldId="313"/>
        </pc:sldMkLst>
        <pc:spChg chg="mod">
          <ac:chgData name="Wittman, Barry" userId="bff186cd-6ce8-41ba-8e8c-e85cdef216de" providerId="ADAL" clId="{9A9F1373-88D9-4977-B7C6-D1F482155040}" dt="2026-02-04T18:07:32.551" v="28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50.png"/><Relationship Id="rId3" Type="http://schemas.openxmlformats.org/officeDocument/2006/relationships/image" Target="../media/image35.png"/><Relationship Id="rId7" Type="http://schemas.openxmlformats.org/officeDocument/2006/relationships/image" Target="../media/image390.png"/><Relationship Id="rId12" Type="http://schemas.openxmlformats.org/officeDocument/2006/relationships/image" Target="../media/image440.png"/><Relationship Id="rId2" Type="http://schemas.openxmlformats.org/officeDocument/2006/relationships/image" Target="../media/image340.png"/><Relationship Id="rId16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5" Type="http://schemas.openxmlformats.org/officeDocument/2006/relationships/image" Target="../media/image470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Relationship Id="rId14" Type="http://schemas.openxmlformats.org/officeDocument/2006/relationships/image" Target="../media/image4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420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4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2230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14 - Monday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theorems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an FSA with next-state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Given any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-equivalent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both accepting states or they are both nonaccepting states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For every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-equivalent and for any input symbol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also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-equivalent</a:t>
                </a:r>
              </a:p>
              <a:p>
                <a:pPr marL="678942" indent="-514350"/>
                <a:r>
                  <a:rPr lang="en-US" dirty="0"/>
                  <a:t>These theorems essentially allow us to create a recursive definition for testing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27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6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examples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12728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-equivalence classes,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-equivalence classes, and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-equivalence classes for the following FSA: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1272809"/>
              </a:xfrm>
              <a:blipFill>
                <a:blip r:embed="rId3"/>
                <a:stretch>
                  <a:fillRect t="-1914" r="-133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1AAC89F-D171-4D64-9BA7-5C7F6ED9D9EE}"/>
                  </a:ext>
                </a:extLst>
              </p:cNvPr>
              <p:cNvSpPr/>
              <p:nvPr/>
            </p:nvSpPr>
            <p:spPr>
              <a:xfrm>
                <a:off x="5124450" y="3763108"/>
                <a:ext cx="732692" cy="732692"/>
              </a:xfrm>
              <a:prstGeom prst="ellipse">
                <a:avLst/>
              </a:prstGeom>
              <a:ln w="19050" cmpd="sng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1AAC89F-D171-4D64-9BA7-5C7F6ED9D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3763108"/>
                <a:ext cx="732692" cy="73269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A777F2-0242-48E1-821C-A8CAF04E5096}"/>
              </a:ext>
            </a:extLst>
          </p:cNvPr>
          <p:cNvCxnSpPr>
            <a:stCxn id="30" idx="6"/>
            <a:endCxn id="33" idx="2"/>
          </p:cNvCxnSpPr>
          <p:nvPr/>
        </p:nvCxnSpPr>
        <p:spPr>
          <a:xfrm>
            <a:off x="5857142" y="4129454"/>
            <a:ext cx="168519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193DEB7-BA3B-4EFD-A694-175AE907DDB1}"/>
                  </a:ext>
                </a:extLst>
              </p:cNvPr>
              <p:cNvSpPr/>
              <p:nvPr/>
            </p:nvSpPr>
            <p:spPr>
              <a:xfrm>
                <a:off x="7542334" y="3763108"/>
                <a:ext cx="732692" cy="732692"/>
              </a:xfrm>
              <a:prstGeom prst="ellipse">
                <a:avLst/>
              </a:prstGeom>
              <a:ln w="63500" cmpd="dbl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193DEB7-BA3B-4EFD-A694-175AE907D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34" y="3763108"/>
                <a:ext cx="732692" cy="73269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7DAA615-5A75-40DF-B1B9-B020BA123ED4}"/>
                  </a:ext>
                </a:extLst>
              </p:cNvPr>
              <p:cNvSpPr/>
              <p:nvPr/>
            </p:nvSpPr>
            <p:spPr>
              <a:xfrm>
                <a:off x="7542334" y="5591908"/>
                <a:ext cx="732692" cy="732692"/>
              </a:xfrm>
              <a:prstGeom prst="ellipse">
                <a:avLst/>
              </a:prstGeom>
              <a:ln w="63500" cmpd="dbl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7DAA615-5A75-40DF-B1B9-B020BA123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34" y="5591908"/>
                <a:ext cx="732692" cy="73269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7B8E4E-69C1-42E5-B07F-22014C756337}"/>
              </a:ext>
            </a:extLst>
          </p:cNvPr>
          <p:cNvCxnSpPr>
            <a:stCxn id="40" idx="6"/>
            <a:endCxn id="34" idx="2"/>
          </p:cNvCxnSpPr>
          <p:nvPr/>
        </p:nvCxnSpPr>
        <p:spPr>
          <a:xfrm>
            <a:off x="5857142" y="5958254"/>
            <a:ext cx="168519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B2FB5F-7684-4D17-BAD5-BE45466A0DFA}"/>
                  </a:ext>
                </a:extLst>
              </p:cNvPr>
              <p:cNvSpPr txBox="1"/>
              <p:nvPr/>
            </p:nvSpPr>
            <p:spPr>
              <a:xfrm>
                <a:off x="8173915" y="4805100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B2FB5F-7684-4D17-BAD5-BE45466A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915" y="4805100"/>
                <a:ext cx="512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233019-44EF-45C7-90B2-AA01BAD0F232}"/>
                  </a:ext>
                </a:extLst>
              </p:cNvPr>
              <p:cNvSpPr txBox="1"/>
              <p:nvPr/>
            </p:nvSpPr>
            <p:spPr>
              <a:xfrm>
                <a:off x="4800601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233019-44EF-45C7-90B2-AA01BAD0F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1" y="4800601"/>
                <a:ext cx="51288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DEF6DAB-D0F6-4F40-BF1F-DEA101CB4588}"/>
                  </a:ext>
                </a:extLst>
              </p:cNvPr>
              <p:cNvSpPr txBox="1"/>
              <p:nvPr/>
            </p:nvSpPr>
            <p:spPr>
              <a:xfrm>
                <a:off x="8077201" y="31242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DEF6DAB-D0F6-4F40-BF1F-DEA101CB4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1" y="3124201"/>
                <a:ext cx="5128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76A2373-151F-4C67-9C06-5E58270EC0C0}"/>
                  </a:ext>
                </a:extLst>
              </p:cNvPr>
              <p:cNvSpPr/>
              <p:nvPr/>
            </p:nvSpPr>
            <p:spPr>
              <a:xfrm>
                <a:off x="5124450" y="5591908"/>
                <a:ext cx="732692" cy="732692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76A2373-151F-4C67-9C06-5E58270EC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5591908"/>
                <a:ext cx="732692" cy="73269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urved Connector 37">
            <a:extLst>
              <a:ext uri="{FF2B5EF4-FFF2-40B4-BE49-F238E27FC236}">
                <a16:creationId xmlns:a16="http://schemas.microsoft.com/office/drawing/2014/main" id="{D5B82651-878D-43E5-B964-E4CB563C26E1}"/>
              </a:ext>
            </a:extLst>
          </p:cNvPr>
          <p:cNvCxnSpPr>
            <a:stCxn id="34" idx="6"/>
            <a:endCxn id="30" idx="0"/>
          </p:cNvCxnSpPr>
          <p:nvPr/>
        </p:nvCxnSpPr>
        <p:spPr>
          <a:xfrm flipH="1" flipV="1">
            <a:off x="5490796" y="3763108"/>
            <a:ext cx="2784230" cy="2195146"/>
          </a:xfrm>
          <a:prstGeom prst="curvedConnector4">
            <a:avLst>
              <a:gd name="adj1" fmla="val -16422"/>
              <a:gd name="adj2" fmla="val 123721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0B4E6E9-3455-490F-86B0-E03A76E26D90}"/>
                  </a:ext>
                </a:extLst>
              </p:cNvPr>
              <p:cNvSpPr txBox="1"/>
              <p:nvPr/>
            </p:nvSpPr>
            <p:spPr>
              <a:xfrm>
                <a:off x="6443297" y="3706062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0B4E6E9-3455-490F-86B0-E03A76E2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7" y="3706062"/>
                <a:ext cx="51288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E57D52-7CF6-4CF1-9768-26DB902E4CDC}"/>
                  </a:ext>
                </a:extLst>
              </p:cNvPr>
              <p:cNvSpPr txBox="1"/>
              <p:nvPr/>
            </p:nvSpPr>
            <p:spPr>
              <a:xfrm>
                <a:off x="6421316" y="5939135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E57D52-7CF6-4CF1-9768-26DB902E4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16" y="5939135"/>
                <a:ext cx="51288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58036FA-95CA-4A34-B40B-DECCD5C41A9A}"/>
              </a:ext>
            </a:extLst>
          </p:cNvPr>
          <p:cNvCxnSpPr>
            <a:stCxn id="46" idx="6"/>
            <a:endCxn id="30" idx="2"/>
          </p:cNvCxnSpPr>
          <p:nvPr/>
        </p:nvCxnSpPr>
        <p:spPr>
          <a:xfrm>
            <a:off x="3552092" y="4129454"/>
            <a:ext cx="1572358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CF3E1B3-33C9-46AE-A2DE-EAB631017A3B}"/>
                  </a:ext>
                </a:extLst>
              </p:cNvPr>
              <p:cNvSpPr/>
              <p:nvPr/>
            </p:nvSpPr>
            <p:spPr>
              <a:xfrm>
                <a:off x="2819400" y="3763108"/>
                <a:ext cx="732692" cy="732692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CF3E1B3-33C9-46AE-A2DE-EAB631017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63108"/>
                <a:ext cx="732692" cy="73269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E04D03-28EB-43F3-82E6-C6B8D6AF4DFA}"/>
              </a:ext>
            </a:extLst>
          </p:cNvPr>
          <p:cNvCxnSpPr>
            <a:stCxn id="33" idx="3"/>
            <a:endCxn id="40" idx="7"/>
          </p:cNvCxnSpPr>
          <p:nvPr/>
        </p:nvCxnSpPr>
        <p:spPr>
          <a:xfrm rot="5400000">
            <a:off x="6044384" y="4093958"/>
            <a:ext cx="1310708" cy="189979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37">
            <a:extLst>
              <a:ext uri="{FF2B5EF4-FFF2-40B4-BE49-F238E27FC236}">
                <a16:creationId xmlns:a16="http://schemas.microsoft.com/office/drawing/2014/main" id="{E58DD5DA-4B31-4623-B46E-8FB3B32608DD}"/>
              </a:ext>
            </a:extLst>
          </p:cNvPr>
          <p:cNvCxnSpPr>
            <a:stCxn id="40" idx="7"/>
            <a:endCxn id="30" idx="5"/>
          </p:cNvCxnSpPr>
          <p:nvPr/>
        </p:nvCxnSpPr>
        <p:spPr>
          <a:xfrm rot="5400000" flipH="1" flipV="1">
            <a:off x="5094488" y="5043854"/>
            <a:ext cx="1310708" cy="1588"/>
          </a:xfrm>
          <a:prstGeom prst="curvedConnector3">
            <a:avLst>
              <a:gd name="adj1" fmla="val 52907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37">
            <a:extLst>
              <a:ext uri="{FF2B5EF4-FFF2-40B4-BE49-F238E27FC236}">
                <a16:creationId xmlns:a16="http://schemas.microsoft.com/office/drawing/2014/main" id="{CE98C490-7C5F-4784-B76A-C1803232C1BA}"/>
              </a:ext>
            </a:extLst>
          </p:cNvPr>
          <p:cNvCxnSpPr>
            <a:stCxn id="30" idx="3"/>
            <a:endCxn id="40" idx="1"/>
          </p:cNvCxnSpPr>
          <p:nvPr/>
        </p:nvCxnSpPr>
        <p:spPr>
          <a:xfrm rot="5400000">
            <a:off x="4576396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37">
            <a:extLst>
              <a:ext uri="{FF2B5EF4-FFF2-40B4-BE49-F238E27FC236}">
                <a16:creationId xmlns:a16="http://schemas.microsoft.com/office/drawing/2014/main" id="{49A41756-0C08-4271-9361-70900FF29D8C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 rot="5400000">
            <a:off x="6994280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37">
            <a:extLst>
              <a:ext uri="{FF2B5EF4-FFF2-40B4-BE49-F238E27FC236}">
                <a16:creationId xmlns:a16="http://schemas.microsoft.com/office/drawing/2014/main" id="{4E52AD60-AF92-458E-9E9F-B8C838856D62}"/>
              </a:ext>
            </a:extLst>
          </p:cNvPr>
          <p:cNvCxnSpPr>
            <a:stCxn id="34" idx="7"/>
            <a:endCxn id="33" idx="5"/>
          </p:cNvCxnSpPr>
          <p:nvPr/>
        </p:nvCxnSpPr>
        <p:spPr>
          <a:xfrm rot="5400000" flipH="1" flipV="1">
            <a:off x="7512372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331CA2-FF4D-4337-A1FB-CED3CF62B315}"/>
                  </a:ext>
                </a:extLst>
              </p:cNvPr>
              <p:cNvSpPr txBox="1"/>
              <p:nvPr/>
            </p:nvSpPr>
            <p:spPr>
              <a:xfrm>
                <a:off x="5735515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331CA2-FF4D-4337-A1FB-CED3CF62B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515" y="4800601"/>
                <a:ext cx="51288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947E9F2-0B5F-406F-B618-FEE52FF49D89}"/>
                  </a:ext>
                </a:extLst>
              </p:cNvPr>
              <p:cNvSpPr txBox="1"/>
              <p:nvPr/>
            </p:nvSpPr>
            <p:spPr>
              <a:xfrm>
                <a:off x="6421316" y="45720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947E9F2-0B5F-406F-B618-FEE52FF49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16" y="4572001"/>
                <a:ext cx="51288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7EF6D6-F898-44D6-A8B4-4AAD721F002A}"/>
                  </a:ext>
                </a:extLst>
              </p:cNvPr>
              <p:cNvSpPr txBox="1"/>
              <p:nvPr/>
            </p:nvSpPr>
            <p:spPr>
              <a:xfrm>
                <a:off x="7162800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7EF6D6-F898-44D6-A8B4-4AAD721F0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00601"/>
                <a:ext cx="51288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37">
            <a:extLst>
              <a:ext uri="{FF2B5EF4-FFF2-40B4-BE49-F238E27FC236}">
                <a16:creationId xmlns:a16="http://schemas.microsoft.com/office/drawing/2014/main" id="{830F0462-92B2-47D9-8F52-1B1881030666}"/>
              </a:ext>
            </a:extLst>
          </p:cNvPr>
          <p:cNvCxnSpPr>
            <a:stCxn id="46" idx="3"/>
            <a:endCxn id="46" idx="5"/>
          </p:cNvCxnSpPr>
          <p:nvPr/>
        </p:nvCxnSpPr>
        <p:spPr>
          <a:xfrm rot="16200000" flipH="1">
            <a:off x="3185746" y="4129454"/>
            <a:ext cx="1588" cy="518092"/>
          </a:xfrm>
          <a:prstGeom prst="curvedConnector3">
            <a:avLst>
              <a:gd name="adj1" fmla="val 21152393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8909EDB-EB65-4401-9DF6-730273E6875A}"/>
              </a:ext>
            </a:extLst>
          </p:cNvPr>
          <p:cNvCxnSpPr/>
          <p:nvPr/>
        </p:nvCxnSpPr>
        <p:spPr>
          <a:xfrm>
            <a:off x="1981200" y="4116388"/>
            <a:ext cx="810358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7086276-00FC-4664-B62F-ECC2AC59FD76}"/>
                  </a:ext>
                </a:extLst>
              </p:cNvPr>
              <p:cNvSpPr txBox="1"/>
              <p:nvPr/>
            </p:nvSpPr>
            <p:spPr>
              <a:xfrm>
                <a:off x="2971801" y="46482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7086276-00FC-4664-B62F-ECC2AC59F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4648201"/>
                <a:ext cx="51288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3A8B3E-DC5D-494C-B9BE-F605A6014117}"/>
                  </a:ext>
                </a:extLst>
              </p:cNvPr>
              <p:cNvSpPr txBox="1"/>
              <p:nvPr/>
            </p:nvSpPr>
            <p:spPr>
              <a:xfrm>
                <a:off x="3962401" y="3657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3A8B3E-DC5D-494C-B9BE-F605A6014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3657601"/>
                <a:ext cx="51288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06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Finding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-equivalence classes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Keep finding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classes for larger and larger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If you ever find that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classes is equal to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-equivalence classes, that is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-equivalence classes</a:t>
                </a:r>
              </a:p>
              <a:p>
                <a:r>
                  <a:rPr lang="en-US" dirty="0"/>
                  <a:t>This is known as a </a:t>
                </a:r>
                <a:r>
                  <a:rPr lang="en-US" b="1" dirty="0"/>
                  <a:t>fixed point</a:t>
                </a:r>
                <a:r>
                  <a:rPr lang="en-US" dirty="0"/>
                  <a:t> in mathematics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27" r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quotient automaton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can build a new FSA from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-equivalence classes</a:t>
                </a:r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means the equivalence class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This FSA is called the </a:t>
                </a:r>
                <a:r>
                  <a:rPr lang="en-US" b="1" dirty="0"/>
                  <a:t>quotient automaton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and is defined from an FSA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input symbols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and next-state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-equivalent classes of states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set of input symbols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initial state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initial state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accepting states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the states of the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an accepting state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next-state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′</m:t>
                    </m:r>
                  </m:oMath>
                </a14:m>
                <a:r>
                  <a:rPr lang="en-US" dirty="0">
                    <a:sym typeface="Symbol"/>
                  </a:rPr>
                  <a:t> is:</a:t>
                </a:r>
              </a:p>
              <a:p>
                <a:pPr marL="1225296" lvl="2" indent="-457200">
                  <a:buNone/>
                </a:pPr>
                <a:r>
                  <a:rPr lang="en-US" dirty="0">
                    <a:sym typeface="Symbol"/>
                  </a:rPr>
                  <a:t>	For all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]</m:t>
                    </m:r>
                  </m:oMath>
                </a14:m>
                <a:r>
                  <a:rPr lang="en-US" dirty="0">
                    <a:sym typeface="Symbol"/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′</m:t>
                    </m:r>
                  </m:oMath>
                </a14:m>
                <a:r>
                  <a:rPr lang="en-US" dirty="0">
                    <a:sym typeface="Symbol"/>
                  </a:rPr>
                  <a:t> and input symbols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′([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],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= [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)]</m:t>
                    </m:r>
                  </m:oMath>
                </a14:m>
                <a:endParaRPr lang="en-US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 r="-1556" b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6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Constructing a quotient automaton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an FSA with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input symbols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and next-state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To build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Find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-equivalence classes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For each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, find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until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classes are the same as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-equivalence classes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Build a quotient automaton whose states are the equivalence classes given above with transition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′([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dirty="0"/>
                  <a:t>for any input symbol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3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Quotient automaton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1272809"/>
          </a:xfrm>
        </p:spPr>
        <p:txBody>
          <a:bodyPr>
            <a:normAutofit/>
          </a:bodyPr>
          <a:lstStyle/>
          <a:p>
            <a:r>
              <a:rPr lang="en-US" dirty="0"/>
              <a:t>Find the quotient automaton for the following FSA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DE66313-D6FF-47E3-AEAD-346529C2AA33}"/>
                  </a:ext>
                </a:extLst>
              </p:cNvPr>
              <p:cNvSpPr/>
              <p:nvPr/>
            </p:nvSpPr>
            <p:spPr>
              <a:xfrm>
                <a:off x="5124450" y="3763108"/>
                <a:ext cx="732692" cy="732692"/>
              </a:xfrm>
              <a:prstGeom prst="ellipse">
                <a:avLst/>
              </a:prstGeom>
              <a:ln w="19050" cmpd="sng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DE66313-D6FF-47E3-AEAD-346529C2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3763108"/>
                <a:ext cx="732692" cy="7326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905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A133E8-4F96-4D0D-8EFA-0AC5DDFF7351}"/>
              </a:ext>
            </a:extLst>
          </p:cNvPr>
          <p:cNvCxnSpPr>
            <a:stCxn id="30" idx="6"/>
            <a:endCxn id="33" idx="2"/>
          </p:cNvCxnSpPr>
          <p:nvPr/>
        </p:nvCxnSpPr>
        <p:spPr>
          <a:xfrm>
            <a:off x="5857142" y="4129454"/>
            <a:ext cx="168519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AD0646-3016-4805-91BA-B15366A0C8CA}"/>
                  </a:ext>
                </a:extLst>
              </p:cNvPr>
              <p:cNvSpPr/>
              <p:nvPr/>
            </p:nvSpPr>
            <p:spPr>
              <a:xfrm>
                <a:off x="7542334" y="3763108"/>
                <a:ext cx="732692" cy="732692"/>
              </a:xfrm>
              <a:prstGeom prst="ellipse">
                <a:avLst/>
              </a:prstGeom>
              <a:ln w="63500" cmpd="dbl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AD0646-3016-4805-91BA-B15366A0C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34" y="3763108"/>
                <a:ext cx="732692" cy="7326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8838DF4-11A5-461F-8BD4-B2ABE06DECCA}"/>
                  </a:ext>
                </a:extLst>
              </p:cNvPr>
              <p:cNvSpPr/>
              <p:nvPr/>
            </p:nvSpPr>
            <p:spPr>
              <a:xfrm>
                <a:off x="7542334" y="5591908"/>
                <a:ext cx="732692" cy="732692"/>
              </a:xfrm>
              <a:prstGeom prst="ellipse">
                <a:avLst/>
              </a:prstGeom>
              <a:ln w="63500" cmpd="dbl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8838DF4-11A5-461F-8BD4-B2ABE06DE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34" y="5591908"/>
                <a:ext cx="732692" cy="73269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1778E06-F72B-40E6-B7CC-3252BE457E23}"/>
              </a:ext>
            </a:extLst>
          </p:cNvPr>
          <p:cNvCxnSpPr>
            <a:stCxn id="40" idx="6"/>
            <a:endCxn id="34" idx="2"/>
          </p:cNvCxnSpPr>
          <p:nvPr/>
        </p:nvCxnSpPr>
        <p:spPr>
          <a:xfrm>
            <a:off x="5857142" y="5958254"/>
            <a:ext cx="168519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777643-760A-4E09-B395-79E4B17E6EAD}"/>
                  </a:ext>
                </a:extLst>
              </p:cNvPr>
              <p:cNvSpPr txBox="1"/>
              <p:nvPr/>
            </p:nvSpPr>
            <p:spPr>
              <a:xfrm>
                <a:off x="8173915" y="4805100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777643-760A-4E09-B395-79E4B17E6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915" y="4805100"/>
                <a:ext cx="51288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FB843C-EB92-45B9-9BF9-91E8FDD0FDAC}"/>
                  </a:ext>
                </a:extLst>
              </p:cNvPr>
              <p:cNvSpPr txBox="1"/>
              <p:nvPr/>
            </p:nvSpPr>
            <p:spPr>
              <a:xfrm>
                <a:off x="4800601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FB843C-EB92-45B9-9BF9-91E8FDD0F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1" y="4800601"/>
                <a:ext cx="51288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67DBBB-689B-4039-8048-44ABE2AF4DF2}"/>
                  </a:ext>
                </a:extLst>
              </p:cNvPr>
              <p:cNvSpPr txBox="1"/>
              <p:nvPr/>
            </p:nvSpPr>
            <p:spPr>
              <a:xfrm>
                <a:off x="8077201" y="31242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67DBBB-689B-4039-8048-44ABE2AF4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1" y="3124201"/>
                <a:ext cx="512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7073AE4-460D-43FE-9FDC-A896C4796521}"/>
                  </a:ext>
                </a:extLst>
              </p:cNvPr>
              <p:cNvSpPr/>
              <p:nvPr/>
            </p:nvSpPr>
            <p:spPr>
              <a:xfrm>
                <a:off x="5124450" y="5591908"/>
                <a:ext cx="732692" cy="732692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7073AE4-460D-43FE-9FDC-A896C4796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5591908"/>
                <a:ext cx="732692" cy="73269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urved Connector 37">
            <a:extLst>
              <a:ext uri="{FF2B5EF4-FFF2-40B4-BE49-F238E27FC236}">
                <a16:creationId xmlns:a16="http://schemas.microsoft.com/office/drawing/2014/main" id="{1C7593FA-5E5D-4DE6-BAA7-6842C2CCCE40}"/>
              </a:ext>
            </a:extLst>
          </p:cNvPr>
          <p:cNvCxnSpPr>
            <a:stCxn id="34" idx="6"/>
            <a:endCxn id="30" idx="0"/>
          </p:cNvCxnSpPr>
          <p:nvPr/>
        </p:nvCxnSpPr>
        <p:spPr>
          <a:xfrm flipH="1" flipV="1">
            <a:off x="5490796" y="3763108"/>
            <a:ext cx="2784230" cy="2195146"/>
          </a:xfrm>
          <a:prstGeom prst="curvedConnector4">
            <a:avLst>
              <a:gd name="adj1" fmla="val -16422"/>
              <a:gd name="adj2" fmla="val 123721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82B431-414B-46EB-BF48-48A35C7C12BC}"/>
                  </a:ext>
                </a:extLst>
              </p:cNvPr>
              <p:cNvSpPr txBox="1"/>
              <p:nvPr/>
            </p:nvSpPr>
            <p:spPr>
              <a:xfrm>
                <a:off x="6443297" y="3706062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82B431-414B-46EB-BF48-48A35C7C1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7" y="3706062"/>
                <a:ext cx="5128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3D7DAE-929B-49A7-9993-12C8C5871BDE}"/>
                  </a:ext>
                </a:extLst>
              </p:cNvPr>
              <p:cNvSpPr txBox="1"/>
              <p:nvPr/>
            </p:nvSpPr>
            <p:spPr>
              <a:xfrm>
                <a:off x="6421316" y="5939135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3D7DAE-929B-49A7-9993-12C8C5871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16" y="5939135"/>
                <a:ext cx="51288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1BBDD29-9CDA-46A3-880A-051620A75A5A}"/>
              </a:ext>
            </a:extLst>
          </p:cNvPr>
          <p:cNvCxnSpPr>
            <a:stCxn id="46" idx="6"/>
            <a:endCxn id="30" idx="2"/>
          </p:cNvCxnSpPr>
          <p:nvPr/>
        </p:nvCxnSpPr>
        <p:spPr>
          <a:xfrm>
            <a:off x="3552092" y="4129454"/>
            <a:ext cx="1572358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4B50D34-029E-4A35-9E9D-1A4BE4043267}"/>
                  </a:ext>
                </a:extLst>
              </p:cNvPr>
              <p:cNvSpPr/>
              <p:nvPr/>
            </p:nvSpPr>
            <p:spPr>
              <a:xfrm>
                <a:off x="2819400" y="3763108"/>
                <a:ext cx="732692" cy="732692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4B50D34-029E-4A35-9E9D-1A4BE4043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63108"/>
                <a:ext cx="732692" cy="73269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BBD5A7B-62BB-43DB-91B3-A238688F5547}"/>
              </a:ext>
            </a:extLst>
          </p:cNvPr>
          <p:cNvCxnSpPr>
            <a:stCxn id="33" idx="3"/>
            <a:endCxn id="40" idx="7"/>
          </p:cNvCxnSpPr>
          <p:nvPr/>
        </p:nvCxnSpPr>
        <p:spPr>
          <a:xfrm rot="5400000">
            <a:off x="6044384" y="4093958"/>
            <a:ext cx="1310708" cy="189979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37">
            <a:extLst>
              <a:ext uri="{FF2B5EF4-FFF2-40B4-BE49-F238E27FC236}">
                <a16:creationId xmlns:a16="http://schemas.microsoft.com/office/drawing/2014/main" id="{613F7FA2-8087-4165-AAC5-345D5305A4FC}"/>
              </a:ext>
            </a:extLst>
          </p:cNvPr>
          <p:cNvCxnSpPr>
            <a:stCxn id="40" idx="7"/>
            <a:endCxn id="30" idx="5"/>
          </p:cNvCxnSpPr>
          <p:nvPr/>
        </p:nvCxnSpPr>
        <p:spPr>
          <a:xfrm rot="5400000" flipH="1" flipV="1">
            <a:off x="5094488" y="5043854"/>
            <a:ext cx="1310708" cy="1588"/>
          </a:xfrm>
          <a:prstGeom prst="curvedConnector3">
            <a:avLst>
              <a:gd name="adj1" fmla="val 52907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37">
            <a:extLst>
              <a:ext uri="{FF2B5EF4-FFF2-40B4-BE49-F238E27FC236}">
                <a16:creationId xmlns:a16="http://schemas.microsoft.com/office/drawing/2014/main" id="{2142302B-ED73-41EA-8B4F-98896941CC68}"/>
              </a:ext>
            </a:extLst>
          </p:cNvPr>
          <p:cNvCxnSpPr>
            <a:stCxn id="30" idx="3"/>
            <a:endCxn id="40" idx="1"/>
          </p:cNvCxnSpPr>
          <p:nvPr/>
        </p:nvCxnSpPr>
        <p:spPr>
          <a:xfrm rot="5400000">
            <a:off x="4576396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37">
            <a:extLst>
              <a:ext uri="{FF2B5EF4-FFF2-40B4-BE49-F238E27FC236}">
                <a16:creationId xmlns:a16="http://schemas.microsoft.com/office/drawing/2014/main" id="{13884F79-F278-45FA-99F1-DCD3F5810574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 rot="5400000">
            <a:off x="6994280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37">
            <a:extLst>
              <a:ext uri="{FF2B5EF4-FFF2-40B4-BE49-F238E27FC236}">
                <a16:creationId xmlns:a16="http://schemas.microsoft.com/office/drawing/2014/main" id="{22AA6B72-4D7D-445D-B0FD-99C9CC1469EA}"/>
              </a:ext>
            </a:extLst>
          </p:cNvPr>
          <p:cNvCxnSpPr>
            <a:stCxn id="34" idx="7"/>
            <a:endCxn id="33" idx="5"/>
          </p:cNvCxnSpPr>
          <p:nvPr/>
        </p:nvCxnSpPr>
        <p:spPr>
          <a:xfrm rot="5400000" flipH="1" flipV="1">
            <a:off x="7512372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75565C0-19EE-40F5-894B-4FCD5CEB4C80}"/>
                  </a:ext>
                </a:extLst>
              </p:cNvPr>
              <p:cNvSpPr txBox="1"/>
              <p:nvPr/>
            </p:nvSpPr>
            <p:spPr>
              <a:xfrm>
                <a:off x="5735515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75565C0-19EE-40F5-894B-4FCD5CEB4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515" y="4800601"/>
                <a:ext cx="51288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998001-08CF-482E-A465-E778CBBC42ED}"/>
                  </a:ext>
                </a:extLst>
              </p:cNvPr>
              <p:cNvSpPr txBox="1"/>
              <p:nvPr/>
            </p:nvSpPr>
            <p:spPr>
              <a:xfrm>
                <a:off x="6421316" y="45720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998001-08CF-482E-A465-E778CBBC4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16" y="4572001"/>
                <a:ext cx="51288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46BC9C-992D-4300-BAB7-B9E116AE53BC}"/>
                  </a:ext>
                </a:extLst>
              </p:cNvPr>
              <p:cNvSpPr txBox="1"/>
              <p:nvPr/>
            </p:nvSpPr>
            <p:spPr>
              <a:xfrm>
                <a:off x="7162800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46BC9C-992D-4300-BAB7-B9E116AE5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00601"/>
                <a:ext cx="51288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37">
            <a:extLst>
              <a:ext uri="{FF2B5EF4-FFF2-40B4-BE49-F238E27FC236}">
                <a16:creationId xmlns:a16="http://schemas.microsoft.com/office/drawing/2014/main" id="{FF257CBA-42F3-4115-A599-87BDEC1B8179}"/>
              </a:ext>
            </a:extLst>
          </p:cNvPr>
          <p:cNvCxnSpPr>
            <a:stCxn id="46" idx="3"/>
            <a:endCxn id="46" idx="5"/>
          </p:cNvCxnSpPr>
          <p:nvPr/>
        </p:nvCxnSpPr>
        <p:spPr>
          <a:xfrm rot="16200000" flipH="1">
            <a:off x="3185746" y="4129454"/>
            <a:ext cx="1588" cy="518092"/>
          </a:xfrm>
          <a:prstGeom prst="curvedConnector3">
            <a:avLst>
              <a:gd name="adj1" fmla="val 21152393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60F1882-9E43-4CCD-A84F-58408EE8F514}"/>
              </a:ext>
            </a:extLst>
          </p:cNvPr>
          <p:cNvCxnSpPr/>
          <p:nvPr/>
        </p:nvCxnSpPr>
        <p:spPr>
          <a:xfrm>
            <a:off x="1981200" y="4116388"/>
            <a:ext cx="810358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D8ED6BF-612C-49C6-B191-3A7293920F58}"/>
                  </a:ext>
                </a:extLst>
              </p:cNvPr>
              <p:cNvSpPr txBox="1"/>
              <p:nvPr/>
            </p:nvSpPr>
            <p:spPr>
              <a:xfrm>
                <a:off x="2971801" y="46482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D8ED6BF-612C-49C6-B191-3A7293920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4648201"/>
                <a:ext cx="51288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C53D6E-31AB-4BBF-8861-FBEF21A81372}"/>
                  </a:ext>
                </a:extLst>
              </p:cNvPr>
              <p:cNvSpPr txBox="1"/>
              <p:nvPr/>
            </p:nvSpPr>
            <p:spPr>
              <a:xfrm>
                <a:off x="3962401" y="3657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C53D6E-31AB-4BBF-8861-FBEF21A81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3657601"/>
                <a:ext cx="51288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6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automata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equivalent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Proving the languages accepted by two automata can be difficult</a:t>
                </a:r>
              </a:p>
              <a:p>
                <a:r>
                  <a:rPr lang="en-US" dirty="0"/>
                  <a:t>However, the quotient automata for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will be the same (except for labeling)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7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1196609"/>
          </a:xfrm>
        </p:spPr>
        <p:txBody>
          <a:bodyPr/>
          <a:lstStyle/>
          <a:p>
            <a:r>
              <a:rPr lang="en-US" dirty="0"/>
              <a:t>Prove that the following two automata are equivalent by finding their quotient automata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1651490" y="2895600"/>
            <a:ext cx="4215911" cy="3628292"/>
            <a:chOff x="381000" y="3077308"/>
            <a:chExt cx="4215911" cy="3628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968619" y="4596843"/>
                  <a:ext cx="732692" cy="732692"/>
                </a:xfrm>
                <a:prstGeom prst="ellipse">
                  <a:avLst/>
                </a:prstGeom>
                <a:ln w="63500" cmpd="dbl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619" y="4596843"/>
                  <a:ext cx="732692" cy="7326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6" idx="3"/>
              <a:endCxn id="4" idx="7"/>
            </p:cNvCxnSpPr>
            <p:nvPr/>
          </p:nvCxnSpPr>
          <p:spPr>
            <a:xfrm rot="5400000">
              <a:off x="1481944" y="3814767"/>
              <a:ext cx="1001443" cy="77730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2264019" y="3077308"/>
                  <a:ext cx="732692" cy="732692"/>
                </a:xfrm>
                <a:prstGeom prst="ellips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019" y="3077308"/>
                  <a:ext cx="732692" cy="7326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3864219" y="4596843"/>
                  <a:ext cx="732692" cy="732692"/>
                </a:xfrm>
                <a:prstGeom prst="ellipse">
                  <a:avLst/>
                </a:prstGeom>
                <a:ln w="63500" cmpd="dbl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4219" y="4596843"/>
                  <a:ext cx="732692" cy="7326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4" idx="6"/>
              <a:endCxn id="7" idx="2"/>
            </p:cNvCxnSpPr>
            <p:nvPr/>
          </p:nvCxnSpPr>
          <p:spPr>
            <a:xfrm>
              <a:off x="1701311" y="4963189"/>
              <a:ext cx="2162908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810000" y="3534508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3534508"/>
                  <a:ext cx="51288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24000" y="5681399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5681399"/>
                  <a:ext cx="51288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620715" y="3686908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715" y="3686908"/>
                  <a:ext cx="51288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2264019" y="5972908"/>
                  <a:ext cx="732692" cy="732692"/>
                </a:xfrm>
                <a:prstGeom prst="ellips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019" y="5972908"/>
                  <a:ext cx="732692" cy="73269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urved Connector 37"/>
            <p:cNvCxnSpPr>
              <a:stCxn id="7" idx="0"/>
              <a:endCxn id="6" idx="6"/>
            </p:cNvCxnSpPr>
            <p:nvPr/>
          </p:nvCxnSpPr>
          <p:spPr>
            <a:xfrm rot="16200000" flipV="1">
              <a:off x="3037044" y="3403322"/>
              <a:ext cx="1153189" cy="1233854"/>
            </a:xfrm>
            <a:prstGeom prst="curved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124200" y="4144108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4144108"/>
                  <a:ext cx="512885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57200" y="5435043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5435043"/>
                  <a:ext cx="51288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13" idx="2"/>
              <a:endCxn id="4" idx="5"/>
            </p:cNvCxnSpPr>
            <p:nvPr/>
          </p:nvCxnSpPr>
          <p:spPr>
            <a:xfrm rot="10800000">
              <a:off x="1594011" y="5222236"/>
              <a:ext cx="670008" cy="111701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37"/>
            <p:cNvCxnSpPr>
              <a:stCxn id="4" idx="2"/>
              <a:endCxn id="4" idx="4"/>
            </p:cNvCxnSpPr>
            <p:nvPr/>
          </p:nvCxnSpPr>
          <p:spPr>
            <a:xfrm rot="10800000" flipH="1" flipV="1">
              <a:off x="968619" y="4963189"/>
              <a:ext cx="366346" cy="366346"/>
            </a:xfrm>
            <a:prstGeom prst="curvedConnector4">
              <a:avLst>
                <a:gd name="adj1" fmla="val -62400"/>
                <a:gd name="adj2" fmla="val 16240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37"/>
            <p:cNvCxnSpPr>
              <a:stCxn id="13" idx="7"/>
              <a:endCxn id="7" idx="2"/>
            </p:cNvCxnSpPr>
            <p:nvPr/>
          </p:nvCxnSpPr>
          <p:spPr>
            <a:xfrm rot="5400000" flipH="1" flipV="1">
              <a:off x="2818306" y="5034295"/>
              <a:ext cx="1117019" cy="974808"/>
            </a:xfrm>
            <a:prstGeom prst="curved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37"/>
            <p:cNvCxnSpPr>
              <a:stCxn id="7" idx="4"/>
              <a:endCxn id="13" idx="6"/>
            </p:cNvCxnSpPr>
            <p:nvPr/>
          </p:nvCxnSpPr>
          <p:spPr>
            <a:xfrm rot="5400000">
              <a:off x="3108779" y="5217467"/>
              <a:ext cx="1009719" cy="1233854"/>
            </a:xfrm>
            <a:prstGeom prst="curved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55425" y="5892243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5425" y="5892243"/>
                  <a:ext cx="512885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362200" y="4448908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448908"/>
                  <a:ext cx="512885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>
              <a:off x="381000" y="4982308"/>
              <a:ext cx="505558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37"/>
            <p:cNvCxnSpPr>
              <a:stCxn id="6" idx="5"/>
              <a:endCxn id="7" idx="2"/>
            </p:cNvCxnSpPr>
            <p:nvPr/>
          </p:nvCxnSpPr>
          <p:spPr>
            <a:xfrm rot="16200000" flipH="1">
              <a:off x="2746571" y="3845540"/>
              <a:ext cx="1260489" cy="974808"/>
            </a:xfrm>
            <a:prstGeom prst="curved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093425" y="5282643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425" y="5282643"/>
                  <a:ext cx="512885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6324600" y="2895600"/>
            <a:ext cx="4191000" cy="3810000"/>
            <a:chOff x="405911" y="3077308"/>
            <a:chExt cx="4191000" cy="381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94"/>
                <p:cNvSpPr/>
                <p:nvPr/>
              </p:nvSpPr>
              <p:spPr>
                <a:xfrm>
                  <a:off x="968619" y="4596843"/>
                  <a:ext cx="732692" cy="732692"/>
                </a:xfrm>
                <a:prstGeom prst="ellipse">
                  <a:avLst/>
                </a:prstGeom>
                <a:ln w="63500" cmpd="dbl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i="1" baseline="-25000" dirty="0"/>
                </a:p>
              </p:txBody>
            </p:sp>
          </mc:Choice>
          <mc:Fallback xmlns="">
            <p:sp>
              <p:nvSpPr>
                <p:cNvPr id="95" name="Oval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619" y="4596843"/>
                  <a:ext cx="732692" cy="732692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/>
            <p:cNvCxnSpPr>
              <a:stCxn id="97" idx="3"/>
              <a:endCxn id="95" idx="7"/>
            </p:cNvCxnSpPr>
            <p:nvPr/>
          </p:nvCxnSpPr>
          <p:spPr>
            <a:xfrm rot="5400000">
              <a:off x="1481944" y="3814767"/>
              <a:ext cx="1001443" cy="77730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/>
                <p:cNvSpPr/>
                <p:nvPr/>
              </p:nvSpPr>
              <p:spPr>
                <a:xfrm>
                  <a:off x="2264019" y="3077308"/>
                  <a:ext cx="732692" cy="732692"/>
                </a:xfrm>
                <a:prstGeom prst="ellips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i="1" baseline="-25000" dirty="0"/>
                </a:p>
              </p:txBody>
            </p:sp>
          </mc:Choice>
          <mc:Fallback xmlns="">
            <p:sp>
              <p:nvSpPr>
                <p:cNvPr id="97" name="Oval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019" y="3077308"/>
                  <a:ext cx="732692" cy="732692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/>
                <p:cNvSpPr/>
                <p:nvPr/>
              </p:nvSpPr>
              <p:spPr>
                <a:xfrm>
                  <a:off x="3864219" y="4596843"/>
                  <a:ext cx="732692" cy="732692"/>
                </a:xfrm>
                <a:prstGeom prst="ellipse">
                  <a:avLst/>
                </a:prstGeom>
                <a:ln w="63500" cmpd="dbl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98" name="Oval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4219" y="4596843"/>
                  <a:ext cx="732692" cy="73269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/>
            <p:cNvCxnSpPr>
              <a:stCxn id="95" idx="6"/>
              <a:endCxn id="98" idx="2"/>
            </p:cNvCxnSpPr>
            <p:nvPr/>
          </p:nvCxnSpPr>
          <p:spPr>
            <a:xfrm>
              <a:off x="1701311" y="4963189"/>
              <a:ext cx="2162908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3886200" y="3458308"/>
                  <a:ext cx="7107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0, 1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458308"/>
                  <a:ext cx="710711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8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569426" y="5515708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426" y="5515708"/>
                  <a:ext cx="512885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1620715" y="3686908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715" y="3686908"/>
                  <a:ext cx="512885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/>
                <p:cNvSpPr/>
                <p:nvPr/>
              </p:nvSpPr>
              <p:spPr>
                <a:xfrm>
                  <a:off x="2264019" y="5972908"/>
                  <a:ext cx="732692" cy="732692"/>
                </a:xfrm>
                <a:prstGeom prst="ellipse">
                  <a:avLst/>
                </a:prstGeom>
                <a:ln w="63500" cmpd="dbl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03" name="Oval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019" y="5972908"/>
                  <a:ext cx="732692" cy="732692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Curved Connector 37"/>
            <p:cNvCxnSpPr>
              <a:stCxn id="98" idx="0"/>
              <a:endCxn id="97" idx="6"/>
            </p:cNvCxnSpPr>
            <p:nvPr/>
          </p:nvCxnSpPr>
          <p:spPr>
            <a:xfrm rot="16200000" flipV="1">
              <a:off x="3037044" y="3403322"/>
              <a:ext cx="1153189" cy="1233854"/>
            </a:xfrm>
            <a:prstGeom prst="curved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093426" y="4144108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426" y="4144108"/>
                  <a:ext cx="512885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569426" y="6425643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426" y="6425643"/>
                  <a:ext cx="512885" cy="4616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Arrow Connector 106"/>
            <p:cNvCxnSpPr>
              <a:stCxn id="95" idx="5"/>
              <a:endCxn id="103" idx="1"/>
            </p:cNvCxnSpPr>
            <p:nvPr/>
          </p:nvCxnSpPr>
          <p:spPr>
            <a:xfrm rot="16200000" flipH="1">
              <a:off x="1553679" y="5262567"/>
              <a:ext cx="857973" cy="77730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urved Connector 37"/>
            <p:cNvCxnSpPr>
              <a:stCxn id="103" idx="2"/>
              <a:endCxn id="103" idx="4"/>
            </p:cNvCxnSpPr>
            <p:nvPr/>
          </p:nvCxnSpPr>
          <p:spPr>
            <a:xfrm rot="10800000" flipH="1" flipV="1">
              <a:off x="2264019" y="6339254"/>
              <a:ext cx="366346" cy="366346"/>
            </a:xfrm>
            <a:prstGeom prst="curvedConnector4">
              <a:avLst>
                <a:gd name="adj1" fmla="val -62400"/>
                <a:gd name="adj2" fmla="val 16240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3398226" y="5587443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226" y="5587443"/>
                  <a:ext cx="512885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2362200" y="4448908"/>
                  <a:ext cx="5128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448908"/>
                  <a:ext cx="512885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/>
            <p:cNvCxnSpPr/>
            <p:nvPr/>
          </p:nvCxnSpPr>
          <p:spPr>
            <a:xfrm>
              <a:off x="405911" y="4983896"/>
              <a:ext cx="480647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urved Connector 37"/>
            <p:cNvCxnSpPr>
              <a:stCxn id="97" idx="5"/>
              <a:endCxn id="98" idx="2"/>
            </p:cNvCxnSpPr>
            <p:nvPr/>
          </p:nvCxnSpPr>
          <p:spPr>
            <a:xfrm rot="16200000" flipH="1">
              <a:off x="2746571" y="3845540"/>
              <a:ext cx="1260489" cy="974808"/>
            </a:xfrm>
            <a:prstGeom prst="curved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Arrow Connector 121"/>
          <p:cNvCxnSpPr>
            <a:stCxn id="103" idx="7"/>
            <a:endCxn id="98" idx="3"/>
          </p:cNvCxnSpPr>
          <p:nvPr/>
        </p:nvCxnSpPr>
        <p:spPr>
          <a:xfrm rot="5400000" flipH="1" flipV="1">
            <a:off x="8920169" y="4928460"/>
            <a:ext cx="857973" cy="108210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93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2FB43-6F47-44E2-A55D-E9015201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Context-Free Grammars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E3B09-943C-414F-BB42-78B4E1814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Three-Sentence Summary</a:t>
            </a:r>
          </a:p>
        </p:txBody>
      </p:sp>
    </p:spTree>
    <p:extLst>
      <p:ext uri="{BB962C8B-B14F-4D97-AF65-F5344CB8AC3E}">
        <p14:creationId xmlns:p14="http://schemas.microsoft.com/office/powerpoint/2010/main" val="144372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Languages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finite-state automata</a:t>
            </a:r>
          </a:p>
          <a:p>
            <a:r>
              <a:rPr lang="en-US" dirty="0"/>
              <a:t>Simplifying finite-state automata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languages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context free language is one that can be described by a context free grammar</a:t>
                </a:r>
              </a:p>
              <a:p>
                <a:r>
                  <a:rPr lang="en-US" dirty="0"/>
                  <a:t>Every regular language is context free, but there are context free languages that are not regular</a:t>
                </a:r>
              </a:p>
              <a:p>
                <a:r>
                  <a:rPr lang="en-US" dirty="0"/>
                  <a:t>Classic examples:</a:t>
                </a:r>
              </a:p>
              <a:p>
                <a:pPr lvl="1"/>
                <a:r>
                  <a:rPr lang="en-US" dirty="0"/>
                  <a:t>Strings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's followed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's</a:t>
                </a:r>
              </a:p>
              <a:p>
                <a:pPr lvl="1"/>
                <a:r>
                  <a:rPr lang="en-US" dirty="0"/>
                  <a:t>Palindromes made up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's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's</a:t>
                </a:r>
              </a:p>
              <a:p>
                <a:pPr lvl="1"/>
                <a:r>
                  <a:rPr lang="en-US" dirty="0"/>
                  <a:t>Legally nested parentheses</a:t>
                </a:r>
              </a:p>
              <a:p>
                <a:r>
                  <a:rPr lang="en-US" dirty="0"/>
                  <a:t>All of these involve counting arbitrary numbers of characters</a:t>
                </a:r>
              </a:p>
              <a:p>
                <a:pPr lvl="1"/>
                <a:r>
                  <a:rPr lang="en-US" dirty="0"/>
                  <a:t>Regular expressions can't count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04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Instead of using regular expressions, a context free language is often described with a </a:t>
                </a:r>
                <a:r>
                  <a:rPr lang="en-US" b="1" dirty="0"/>
                  <a:t>grammar</a:t>
                </a:r>
              </a:p>
              <a:p>
                <a:r>
                  <a:rPr lang="en-US" dirty="0"/>
                  <a:t>A grammar is a formal system of rewriting rules consisting of</a:t>
                </a:r>
              </a:p>
              <a:p>
                <a:pPr lvl="1"/>
                <a:r>
                  <a:rPr lang="en-US" dirty="0"/>
                  <a:t>Terminals: symbols of the alphabet</a:t>
                </a:r>
              </a:p>
              <a:p>
                <a:pPr lvl="1"/>
                <a:r>
                  <a:rPr lang="en-US" dirty="0"/>
                  <a:t>Non-terminals: symbols that produce other sequences of terminals and non-terminals</a:t>
                </a:r>
              </a:p>
              <a:p>
                <a:r>
                  <a:rPr lang="en-US" dirty="0"/>
                  <a:t>Grammars often start with the non-terminal starting symbol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Any string that can be derived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through some sequence of rule rewrites is a string in the language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444" b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89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context free grammars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following is a grammar that produces the language of strings of 1s and 0s that end in a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sym typeface="Symbol"/>
                      </a:rPr>
                      <m:t>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| 1 | 0 |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1 |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0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/>
                  <a:t>This language is regular and is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following is a grammar that produces the language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 (which is not regular)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𝑎𝑏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|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𝑎𝐴𝑏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6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 grammar that describes legal nesting of parentheses and braces in Java</a:t>
                </a:r>
              </a:p>
              <a:p>
                <a:pPr lvl="1"/>
                <a:r>
                  <a:rPr lang="en-US" dirty="0"/>
                  <a:t>Don't worry about the stuff that goes inside</a:t>
                </a:r>
              </a:p>
              <a:p>
                <a:r>
                  <a:rPr lang="en-US" dirty="0"/>
                  <a:t>Write a grammar for legal mathematical expressions in Java using variables and integers, </a:t>
                </a:r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+</a:t>
                </a:r>
                <a:r>
                  <a:rPr lang="en-US" dirty="0"/>
                  <a:t>, </a:t>
                </a:r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dirty="0"/>
                  <a:t>, </a:t>
                </a:r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*</a:t>
                </a:r>
                <a:r>
                  <a:rPr lang="en-US" dirty="0"/>
                  <a:t>, </a:t>
                </a:r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/</a:t>
                </a:r>
                <a:r>
                  <a:rPr lang="en-US" dirty="0"/>
                  <a:t>, and parentheses</a:t>
                </a:r>
              </a:p>
              <a:p>
                <a:r>
                  <a:rPr lang="en-US" dirty="0"/>
                  <a:t>Write a grammar that corresponds to the same language defined by the regular expression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1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Pushdown automata</a:t>
            </a:r>
          </a:p>
          <a:p>
            <a:r>
              <a:rPr lang="en-US" dirty="0"/>
              <a:t>Turing machines and the halting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working on </a:t>
            </a:r>
            <a:r>
              <a:rPr lang="en-US"/>
              <a:t>Assignment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682FC9-7927-4F94-9091-41861A9B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warmup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4C407-0A7D-438A-977F-C8E9E0893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three cats catch three rats in three minutes, how many cats will catch 100 rats in 100 minutes?</a:t>
            </a:r>
          </a:p>
        </p:txBody>
      </p:sp>
    </p:spTree>
    <p:extLst>
      <p:ext uri="{BB962C8B-B14F-4D97-AF65-F5344CB8AC3E}">
        <p14:creationId xmlns:p14="http://schemas.microsoft.com/office/powerpoint/2010/main" val="13869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FSAs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1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*-equivalence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states of a finite-state automaton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b="1" dirty="0"/>
                  <a:t>-equivalent</a:t>
                </a:r>
                <a:r>
                  <a:rPr lang="en-US" dirty="0"/>
                  <a:t> if any string accepted by the automaton when it starts from one state is accepted when starting from the other</a:t>
                </a:r>
              </a:p>
              <a:p>
                <a:r>
                  <a:rPr lang="en-US" dirty="0"/>
                  <a:t>Given an automaton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eventual-state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we can formally say:</a:t>
                </a:r>
              </a:p>
              <a:p>
                <a:pPr lvl="1"/>
                <a:r>
                  <a:rPr lang="en-US" dirty="0"/>
                  <a:t>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both accepting states or both not</a:t>
                </a:r>
              </a:p>
              <a:p>
                <a:r>
                  <a:rPr lang="en-US" dirty="0"/>
                  <a:t>It turns out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-equivalence defines an equivalence relation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-equivalence is hard to demonstrate directly</a:t>
                </a:r>
              </a:p>
              <a:p>
                <a:r>
                  <a:rPr lang="en-US" dirty="0"/>
                  <a:t>Instead, we'll focus on equivalence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fewer inputs</a:t>
                </a:r>
              </a:p>
              <a:p>
                <a:r>
                  <a:rPr lang="en-US" dirty="0"/>
                  <a:t>Given an automaton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eventual-state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we can formally say:</a:t>
                </a:r>
              </a:p>
              <a:p>
                <a:pPr lvl="1"/>
                <a:r>
                  <a:rPr lang="en-US" dirty="0"/>
                  <a:t>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both accepting states or both not, for all strings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less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5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</a:t>
            </a:r>
            <a:r>
              <a:rPr lang="en-US" i="1" dirty="0"/>
              <a:t>k</a:t>
            </a:r>
            <a:r>
              <a:rPr lang="en-US" dirty="0"/>
              <a:t>-equivalence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is an equivalence relation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classes partition the set of all states of the automaton into a union of mutually disjoint subsets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, if two states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-equivalent, they are also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-equivalent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,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 is a subset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-equivalence class</a:t>
                </a:r>
              </a:p>
              <a:p>
                <a:r>
                  <a:rPr lang="en-US" dirty="0"/>
                  <a:t>Any two states that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-equivalent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0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7930</TotalTime>
  <Words>1240</Words>
  <Application>Microsoft Office PowerPoint</Application>
  <PresentationFormat>Widescreen</PresentationFormat>
  <Paragraphs>154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Corbel</vt:lpstr>
      <vt:lpstr>Courier New</vt:lpstr>
      <vt:lpstr>Symbol</vt:lpstr>
      <vt:lpstr>Wingdings</vt:lpstr>
      <vt:lpstr>Wingdings 2</vt:lpstr>
      <vt:lpstr>Wingdings 3</vt:lpstr>
      <vt:lpstr>Module</vt:lpstr>
      <vt:lpstr>COMP 2230</vt:lpstr>
      <vt:lpstr>Last time</vt:lpstr>
      <vt:lpstr>Questions?</vt:lpstr>
      <vt:lpstr>Assignment 6</vt:lpstr>
      <vt:lpstr>Logical warmup</vt:lpstr>
      <vt:lpstr>Simplifying FSAs</vt:lpstr>
      <vt:lpstr>*-equivalence</vt:lpstr>
      <vt:lpstr>k-equivalence</vt:lpstr>
      <vt:lpstr>Facts about k-equivalence</vt:lpstr>
      <vt:lpstr>k-equivalence theorems</vt:lpstr>
      <vt:lpstr>k-equivalence examples</vt:lpstr>
      <vt:lpstr>Finding the ∗-equivalence classes</vt:lpstr>
      <vt:lpstr>The quotient automaton</vt:lpstr>
      <vt:lpstr>Constructing a quotient automaton</vt:lpstr>
      <vt:lpstr>Quotient automaton example</vt:lpstr>
      <vt:lpstr>Equivalent automata</vt:lpstr>
      <vt:lpstr>Proving equivalence</vt:lpstr>
      <vt:lpstr>Context-Free Grammars</vt:lpstr>
      <vt:lpstr>Context Free Languages</vt:lpstr>
      <vt:lpstr>Context free languages</vt:lpstr>
      <vt:lpstr>Context free grammars</vt:lpstr>
      <vt:lpstr>Simple context free grammars</vt:lpstr>
      <vt:lpstr>CFG examples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568</cp:revision>
  <dcterms:created xsi:type="dcterms:W3CDTF">2009-08-24T20:26:10Z</dcterms:created>
  <dcterms:modified xsi:type="dcterms:W3CDTF">2026-04-13T17:30:02Z</dcterms:modified>
</cp:coreProperties>
</file>